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68" r:id="rId2"/>
    <p:sldId id="287" r:id="rId3"/>
    <p:sldId id="294" r:id="rId4"/>
    <p:sldId id="291" r:id="rId5"/>
    <p:sldId id="358" r:id="rId6"/>
    <p:sldId id="318" r:id="rId7"/>
    <p:sldId id="356" r:id="rId8"/>
    <p:sldId id="350" r:id="rId9"/>
    <p:sldId id="351" r:id="rId10"/>
    <p:sldId id="371" r:id="rId11"/>
    <p:sldId id="370" r:id="rId12"/>
    <p:sldId id="328" r:id="rId13"/>
    <p:sldId id="321" r:id="rId14"/>
    <p:sldId id="320" r:id="rId15"/>
    <p:sldId id="276" r:id="rId16"/>
    <p:sldId id="324" r:id="rId17"/>
    <p:sldId id="295" r:id="rId18"/>
    <p:sldId id="363" r:id="rId19"/>
    <p:sldId id="360" r:id="rId20"/>
    <p:sldId id="335" r:id="rId21"/>
    <p:sldId id="366" r:id="rId22"/>
    <p:sldId id="367" r:id="rId23"/>
    <p:sldId id="282" r:id="rId24"/>
    <p:sldId id="292" r:id="rId25"/>
    <p:sldId id="298" r:id="rId26"/>
    <p:sldId id="303" r:id="rId27"/>
    <p:sldId id="304" r:id="rId28"/>
    <p:sldId id="305" r:id="rId29"/>
    <p:sldId id="306" r:id="rId30"/>
    <p:sldId id="307" r:id="rId31"/>
    <p:sldId id="315" r:id="rId32"/>
    <p:sldId id="317" r:id="rId33"/>
    <p:sldId id="316" r:id="rId34"/>
    <p:sldId id="332" r:id="rId35"/>
    <p:sldId id="376" r:id="rId36"/>
    <p:sldId id="377" r:id="rId37"/>
    <p:sldId id="309" r:id="rId38"/>
    <p:sldId id="334" r:id="rId39"/>
    <p:sldId id="378" r:id="rId40"/>
    <p:sldId id="379" r:id="rId41"/>
    <p:sldId id="380" r:id="rId42"/>
    <p:sldId id="381" r:id="rId43"/>
    <p:sldId id="382" r:id="rId44"/>
    <p:sldId id="319" r:id="rId45"/>
    <p:sldId id="383" r:id="rId46"/>
    <p:sldId id="384" r:id="rId47"/>
    <p:sldId id="327" r:id="rId48"/>
    <p:sldId id="385" r:id="rId49"/>
    <p:sldId id="308" r:id="rId50"/>
    <p:sldId id="311" r:id="rId51"/>
    <p:sldId id="313" r:id="rId52"/>
    <p:sldId id="314" r:id="rId53"/>
    <p:sldId id="312" r:id="rId54"/>
    <p:sldId id="364" r:id="rId55"/>
    <p:sldId id="288" r:id="rId56"/>
    <p:sldId id="345" r:id="rId57"/>
    <p:sldId id="286" r:id="rId58"/>
    <p:sldId id="289" r:id="rId59"/>
    <p:sldId id="362" r:id="rId60"/>
    <p:sldId id="310" r:id="rId61"/>
    <p:sldId id="373" r:id="rId62"/>
    <p:sldId id="372" r:id="rId63"/>
    <p:sldId id="359" r:id="rId64"/>
    <p:sldId id="340" r:id="rId65"/>
    <p:sldId id="341" r:id="rId66"/>
    <p:sldId id="352" r:id="rId67"/>
    <p:sldId id="374" r:id="rId68"/>
    <p:sldId id="375" r:id="rId69"/>
    <p:sldId id="361" r:id="rId70"/>
    <p:sldId id="344" r:id="rId71"/>
    <p:sldId id="322" r:id="rId72"/>
    <p:sldId id="347" r:id="rId73"/>
    <p:sldId id="348" r:id="rId74"/>
    <p:sldId id="338" r:id="rId75"/>
    <p:sldId id="353" r:id="rId76"/>
    <p:sldId id="354" r:id="rId77"/>
    <p:sldId id="355" r:id="rId78"/>
    <p:sldId id="323" r:id="rId79"/>
    <p:sldId id="325" r:id="rId80"/>
    <p:sldId id="326" r:id="rId81"/>
    <p:sldId id="336" r:id="rId82"/>
    <p:sldId id="337" r:id="rId83"/>
    <p:sldId id="329" r:id="rId84"/>
    <p:sldId id="386" r:id="rId85"/>
    <p:sldId id="330" r:id="rId86"/>
    <p:sldId id="333" r:id="rId87"/>
    <p:sldId id="387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42C75"/>
    <a:srgbClr val="FFC000"/>
    <a:srgbClr val="17375E"/>
    <a:srgbClr val="404040"/>
    <a:srgbClr val="F2F2F2"/>
    <a:srgbClr val="93CDDD"/>
    <a:srgbClr val="EB106F"/>
    <a:srgbClr val="00B05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2DCA6-8D86-47C0-E100-273A3979E6C3}" v="1" dt="2023-06-27T05:16:46.713"/>
    <p1510:client id="{4414C68D-AAFF-0123-99D9-FC83F1B5AE9C}" v="1070" dt="2023-06-27T05:30:54.982"/>
    <p1510:client id="{80E31ABE-AAEE-CBC3-968C-F707733B65F3}" v="2190" dt="2023-06-27T08:26:32.404"/>
    <p1510:client id="{86684683-E043-4316-0631-CAFDBF059F99}" v="520" dt="2023-06-27T04:57:42.468"/>
    <p1510:client id="{91582D12-A8D6-8DEC-4E60-5D1EDDDDDD75}" v="3079" dt="2023-06-27T04:44:44.380"/>
    <p1510:client id="{93523396-2DB0-98B7-8EEA-613551327519}" v="1322" dt="2023-06-27T06:01:35.256"/>
    <p1510:client id="{A231C6AB-E60D-DE5C-CDEE-1B7946BBB046}" v="2" dt="2023-06-27T06:57:17.818"/>
    <p1510:client id="{B51503AB-9433-91F7-D79A-95AF811F0825}" v="2" dt="2023-06-27T08:00:59.340"/>
    <p1510:client id="{BB322D84-1CC3-60E9-D9A1-B036BBA7D6B3}" v="42" dt="2023-06-27T05:57:36.383"/>
    <p1510:client id="{D5566464-5236-DFA6-042C-EC33AC8BC4C2}" v="390" dt="2023-06-26T12:25:55.260"/>
    <p1510:client id="{DE305507-0F41-B335-84DF-E31F4429BBC4}" v="1533" dt="2023-06-27T09:55:03.545"/>
    <p1510:client id="{E67B5A5C-FDE0-49DB-A826-C937FD071689}" v="6609" dt="2023-06-27T11:56:11.69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1일</c:v>
                </c:pt>
                <c:pt idx="1">
                  <c:v>2일</c:v>
                </c:pt>
                <c:pt idx="2">
                  <c:v>3일</c:v>
                </c:pt>
                <c:pt idx="3">
                  <c:v>4일</c:v>
                </c:pt>
                <c:pt idx="4">
                  <c:v>5일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0B-4DAA-972D-9F9628198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F309-D22E-4CDF-AB42-66C4745DE351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C931-4147-4059-A1FC-F65C816E86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54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89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6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5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82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71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66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71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6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8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48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1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21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98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96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73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6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149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4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878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3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25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1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46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9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11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173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84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344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796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이메일 </a:t>
            </a:r>
            <a:r>
              <a:rPr lang="en-US" altLang="ko-KR" dirty="0"/>
              <a:t>,</a:t>
            </a:r>
            <a:r>
              <a:rPr lang="ko-KR" altLang="en-US" dirty="0"/>
              <a:t> 결제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65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33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71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75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37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948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065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22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656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이메일 </a:t>
            </a:r>
            <a:r>
              <a:rPr lang="en-US" altLang="ko-KR"/>
              <a:t>,</a:t>
            </a:r>
            <a:r>
              <a:rPr lang="ko-KR" altLang="en-US"/>
              <a:t> 결제 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29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81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리스트로 보여줄지 파일 형식에 맞춰 이미지를 해줄지 고민중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1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96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1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6C931-4147-4059-A1FC-F65C816E86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0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1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2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1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94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0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3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4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EC900-ABBF-43FE-986E-DE9FD02F0D12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4BF-DB52-43F4-87BA-15D4610B4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6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68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65.png"/><Relationship Id="rId17" Type="http://schemas.openxmlformats.org/officeDocument/2006/relationships/image" Target="../media/image67.svg"/><Relationship Id="rId2" Type="http://schemas.openxmlformats.org/officeDocument/2006/relationships/image" Target="../media/image1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svg"/><Relationship Id="rId5" Type="http://schemas.openxmlformats.org/officeDocument/2006/relationships/image" Target="../media/image4.svg"/><Relationship Id="rId15" Type="http://schemas.openxmlformats.org/officeDocument/2006/relationships/image" Target="../media/image11.svg"/><Relationship Id="rId10" Type="http://schemas.openxmlformats.org/officeDocument/2006/relationships/image" Target="../media/image63.png"/><Relationship Id="rId19" Type="http://schemas.openxmlformats.org/officeDocument/2006/relationships/image" Target="../media/image6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36.svg"/><Relationship Id="rId21" Type="http://schemas.openxmlformats.org/officeDocument/2006/relationships/image" Target="../media/image75.svg"/><Relationship Id="rId7" Type="http://schemas.openxmlformats.org/officeDocument/2006/relationships/image" Target="../media/image6.svg"/><Relationship Id="rId12" Type="http://schemas.openxmlformats.org/officeDocument/2006/relationships/image" Target="../media/image65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svg"/><Relationship Id="rId24" Type="http://schemas.openxmlformats.org/officeDocument/2006/relationships/image" Target="../media/image78.png"/><Relationship Id="rId5" Type="http://schemas.openxmlformats.org/officeDocument/2006/relationships/image" Target="../media/image4.svg"/><Relationship Id="rId15" Type="http://schemas.openxmlformats.org/officeDocument/2006/relationships/image" Target="../media/image11.svg"/><Relationship Id="rId23" Type="http://schemas.openxmlformats.org/officeDocument/2006/relationships/image" Target="../media/image77.svg"/><Relationship Id="rId10" Type="http://schemas.openxmlformats.org/officeDocument/2006/relationships/image" Target="../media/image63.png"/><Relationship Id="rId19" Type="http://schemas.openxmlformats.org/officeDocument/2006/relationships/image" Target="../media/image73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74.png"/><Relationship Id="rId3" Type="http://schemas.openxmlformats.org/officeDocument/2006/relationships/image" Target="../media/image36.svg"/><Relationship Id="rId21" Type="http://schemas.openxmlformats.org/officeDocument/2006/relationships/image" Target="../media/image79.svg"/><Relationship Id="rId7" Type="http://schemas.openxmlformats.org/officeDocument/2006/relationships/image" Target="../media/image6.svg"/><Relationship Id="rId12" Type="http://schemas.openxmlformats.org/officeDocument/2006/relationships/image" Target="../media/image65.png"/><Relationship Id="rId17" Type="http://schemas.openxmlformats.org/officeDocument/2006/relationships/image" Target="../media/image67.svg"/><Relationship Id="rId25" Type="http://schemas.openxmlformats.org/officeDocument/2006/relationships/image" Target="../media/image83.svg"/><Relationship Id="rId2" Type="http://schemas.openxmlformats.org/officeDocument/2006/relationships/image" Target="../media/image12.png"/><Relationship Id="rId16" Type="http://schemas.openxmlformats.org/officeDocument/2006/relationships/image" Target="../media/image6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svg"/><Relationship Id="rId24" Type="http://schemas.openxmlformats.org/officeDocument/2006/relationships/image" Target="../media/image82.png"/><Relationship Id="rId5" Type="http://schemas.openxmlformats.org/officeDocument/2006/relationships/image" Target="../media/image4.svg"/><Relationship Id="rId15" Type="http://schemas.openxmlformats.org/officeDocument/2006/relationships/image" Target="../media/image11.svg"/><Relationship Id="rId23" Type="http://schemas.openxmlformats.org/officeDocument/2006/relationships/image" Target="../media/image38.svg"/><Relationship Id="rId10" Type="http://schemas.openxmlformats.org/officeDocument/2006/relationships/image" Target="../media/image63.png"/><Relationship Id="rId19" Type="http://schemas.openxmlformats.org/officeDocument/2006/relationships/image" Target="../media/image75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.png"/><Relationship Id="rId2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65.png"/><Relationship Id="rId17" Type="http://schemas.openxmlformats.org/officeDocument/2006/relationships/image" Target="../media/image11.sv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4.sv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18" Type="http://schemas.openxmlformats.org/officeDocument/2006/relationships/image" Target="../media/image88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87.svg"/><Relationship Id="rId2" Type="http://schemas.openxmlformats.org/officeDocument/2006/relationships/image" Target="../media/image1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85.svg"/><Relationship Id="rId10" Type="http://schemas.openxmlformats.org/officeDocument/2006/relationships/image" Target="../media/image9.png"/><Relationship Id="rId19" Type="http://schemas.openxmlformats.org/officeDocument/2006/relationships/image" Target="../media/image89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9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5.svg"/><Relationship Id="rId2" Type="http://schemas.openxmlformats.org/officeDocument/2006/relationships/image" Target="../media/image12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9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9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99.svg"/><Relationship Id="rId2" Type="http://schemas.openxmlformats.org/officeDocument/2006/relationships/image" Target="../media/image1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97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103.png"/><Relationship Id="rId3" Type="http://schemas.openxmlformats.org/officeDocument/2006/relationships/image" Target="../media/image12.png"/><Relationship Id="rId21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38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image" Target="../media/image11.svg"/><Relationship Id="rId23" Type="http://schemas.openxmlformats.org/officeDocument/2006/relationships/image" Target="../media/image108.png"/><Relationship Id="rId10" Type="http://schemas.openxmlformats.org/officeDocument/2006/relationships/image" Target="../media/image8.svg"/><Relationship Id="rId19" Type="http://schemas.openxmlformats.org/officeDocument/2006/relationships/image" Target="../media/image104.pn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1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0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1.png"/><Relationship Id="rId18" Type="http://schemas.openxmlformats.org/officeDocument/2006/relationships/image" Target="../media/image111.sv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10.png"/><Relationship Id="rId2" Type="http://schemas.openxmlformats.org/officeDocument/2006/relationships/image" Target="../media/image12.png"/><Relationship Id="rId16" Type="http://schemas.openxmlformats.org/officeDocument/2006/relationships/image" Target="../media/image109.pn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1.png"/><Relationship Id="rId18" Type="http://schemas.openxmlformats.org/officeDocument/2006/relationships/image" Target="../media/image116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17" Type="http://schemas.openxmlformats.org/officeDocument/2006/relationships/image" Target="../media/image115.png"/><Relationship Id="rId2" Type="http://schemas.openxmlformats.org/officeDocument/2006/relationships/image" Target="../media/image12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7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1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9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9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12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9.png"/><Relationship Id="rId18" Type="http://schemas.openxmlformats.org/officeDocument/2006/relationships/image" Target="../media/image61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17" Type="http://schemas.openxmlformats.org/officeDocument/2006/relationships/image" Target="../media/image111.svg"/><Relationship Id="rId2" Type="http://schemas.openxmlformats.org/officeDocument/2006/relationships/image" Target="../media/image12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121.png"/><Relationship Id="rId10" Type="http://schemas.openxmlformats.org/officeDocument/2006/relationships/image" Target="../media/image9.png"/><Relationship Id="rId19" Type="http://schemas.openxmlformats.org/officeDocument/2006/relationships/image" Target="../media/image62.sv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2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4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5.png"/><Relationship Id="rId3" Type="http://schemas.openxmlformats.org/officeDocument/2006/relationships/image" Target="../media/image13.svg"/><Relationship Id="rId7" Type="http://schemas.openxmlformats.org/officeDocument/2006/relationships/image" Target="../media/image113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12.svg"/><Relationship Id="rId15" Type="http://schemas.openxmlformats.org/officeDocument/2006/relationships/image" Target="../media/image35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1.png"/><Relationship Id="rId18" Type="http://schemas.openxmlformats.org/officeDocument/2006/relationships/image" Target="../media/image12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6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image" Target="../media/image13.svg"/><Relationship Id="rId19" Type="http://schemas.openxmlformats.org/officeDocument/2006/relationships/image" Target="../media/image129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6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19" Type="http://schemas.openxmlformats.org/officeDocument/2006/relationships/image" Target="../media/image15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32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4.png"/><Relationship Id="rId3" Type="http://schemas.openxmlformats.org/officeDocument/2006/relationships/image" Target="../media/image12.png"/><Relationship Id="rId21" Type="http://schemas.openxmlformats.org/officeDocument/2006/relationships/image" Target="../media/image134.sv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19" Type="http://schemas.openxmlformats.org/officeDocument/2006/relationships/image" Target="../media/image15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13.sv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36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19" Type="http://schemas.openxmlformats.org/officeDocument/2006/relationships/image" Target="../media/image137.pn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2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sv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0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6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0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1.png"/><Relationship Id="rId18" Type="http://schemas.openxmlformats.org/officeDocument/2006/relationships/image" Target="../media/image38.svg"/><Relationship Id="rId3" Type="http://schemas.openxmlformats.org/officeDocument/2006/relationships/image" Target="../media/image36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37.png"/><Relationship Id="rId2" Type="http://schemas.openxmlformats.org/officeDocument/2006/relationships/image" Target="../media/image12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3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43.png"/><Relationship Id="rId3" Type="http://schemas.openxmlformats.org/officeDocument/2006/relationships/image" Target="../media/image12.png"/><Relationship Id="rId7" Type="http://schemas.openxmlformats.org/officeDocument/2006/relationships/image" Target="../media/image29.svg"/><Relationship Id="rId12" Type="http://schemas.openxmlformats.org/officeDocument/2006/relationships/image" Target="../media/image142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1.png"/><Relationship Id="rId5" Type="http://schemas.openxmlformats.org/officeDocument/2006/relationships/image" Target="../media/image58.png"/><Relationship Id="rId15" Type="http://schemas.openxmlformats.org/officeDocument/2006/relationships/image" Target="../media/image9.png"/><Relationship Id="rId10" Type="http://schemas.openxmlformats.org/officeDocument/2006/relationships/image" Target="../media/image140.png"/><Relationship Id="rId4" Type="http://schemas.openxmlformats.org/officeDocument/2006/relationships/image" Target="../media/image13.svg"/><Relationship Id="rId9" Type="http://schemas.openxmlformats.org/officeDocument/2006/relationships/image" Target="../media/image44.svg"/><Relationship Id="rId1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2.svg"/><Relationship Id="rId1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1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145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8.png"/><Relationship Id="rId4" Type="http://schemas.openxmlformats.org/officeDocument/2006/relationships/image" Target="../media/image1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7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6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62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58.png"/><Relationship Id="rId10" Type="http://schemas.openxmlformats.org/officeDocument/2006/relationships/image" Target="../media/image127.svg"/><Relationship Id="rId4" Type="http://schemas.openxmlformats.org/officeDocument/2006/relationships/image" Target="../media/image4.svg"/><Relationship Id="rId9" Type="http://schemas.openxmlformats.org/officeDocument/2006/relationships/image" Target="../media/image126.png"/><Relationship Id="rId1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21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26" Type="http://schemas.openxmlformats.org/officeDocument/2006/relationships/image" Target="../media/image35.sv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24" Type="http://schemas.openxmlformats.org/officeDocument/2006/relationships/image" Target="../media/image33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3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9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62.svg"/><Relationship Id="rId10" Type="http://schemas.openxmlformats.org/officeDocument/2006/relationships/image" Target="../media/image13.svg"/><Relationship Id="rId19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21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7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9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62.svg"/><Relationship Id="rId10" Type="http://schemas.openxmlformats.org/officeDocument/2006/relationships/image" Target="../media/image13.svg"/><Relationship Id="rId19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21" Type="http://schemas.openxmlformats.org/officeDocument/2006/relationships/image" Target="../media/image11.sv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7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13.svg"/><Relationship Id="rId19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2.sv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.png"/><Relationship Id="rId18" Type="http://schemas.openxmlformats.org/officeDocument/2006/relationships/image" Target="../media/image11.svg"/><Relationship Id="rId3" Type="http://schemas.openxmlformats.org/officeDocument/2006/relationships/image" Target="../media/image112.svg"/><Relationship Id="rId7" Type="http://schemas.openxmlformats.org/officeDocument/2006/relationships/image" Target="../media/image29.svg"/><Relationship Id="rId12" Type="http://schemas.openxmlformats.org/officeDocument/2006/relationships/image" Target="../media/image62.svg"/><Relationship Id="rId17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1.png"/><Relationship Id="rId5" Type="http://schemas.openxmlformats.org/officeDocument/2006/relationships/image" Target="../media/image113.svg"/><Relationship Id="rId1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13.svg"/><Relationship Id="rId1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.png"/><Relationship Id="rId3" Type="http://schemas.openxmlformats.org/officeDocument/2006/relationships/image" Target="../media/image112.svg"/><Relationship Id="rId7" Type="http://schemas.openxmlformats.org/officeDocument/2006/relationships/image" Target="../media/image29.svg"/><Relationship Id="rId12" Type="http://schemas.openxmlformats.org/officeDocument/2006/relationships/image" Target="../media/image62.svg"/><Relationship Id="rId17" Type="http://schemas.openxmlformats.org/officeDocument/2006/relationships/image" Target="../media/image11.sv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1.png"/><Relationship Id="rId5" Type="http://schemas.openxmlformats.org/officeDocument/2006/relationships/image" Target="../media/image113.svg"/><Relationship Id="rId15" Type="http://schemas.openxmlformats.org/officeDocument/2006/relationships/image" Target="../media/image9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13.svg"/><Relationship Id="rId1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17" Type="http://schemas.openxmlformats.org/officeDocument/2006/relationships/image" Target="../media/image147.sv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9.svg"/><Relationship Id="rId4" Type="http://schemas.openxmlformats.org/officeDocument/2006/relationships/image" Target="../media/image4.sv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11.svg"/><Relationship Id="rId3" Type="http://schemas.openxmlformats.org/officeDocument/2006/relationships/image" Target="../media/image12.png"/><Relationship Id="rId21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svg"/><Relationship Id="rId20" Type="http://schemas.openxmlformats.org/officeDocument/2006/relationships/image" Target="../media/image46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7.png"/><Relationship Id="rId24" Type="http://schemas.openxmlformats.org/officeDocument/2006/relationships/image" Target="../media/image9.png"/><Relationship Id="rId32" Type="http://schemas.openxmlformats.org/officeDocument/2006/relationships/image" Target="../media/image55.svg"/><Relationship Id="rId5" Type="http://schemas.openxmlformats.org/officeDocument/2006/relationships/image" Target="../media/image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1.svg"/><Relationship Id="rId10" Type="http://schemas.openxmlformats.org/officeDocument/2006/relationships/image" Target="../media/image8.svg"/><Relationship Id="rId19" Type="http://schemas.openxmlformats.org/officeDocument/2006/relationships/image" Target="../media/image45.png"/><Relationship Id="rId31" Type="http://schemas.openxmlformats.org/officeDocument/2006/relationships/image" Target="../media/image54.pn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2.sv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58.png"/><Relationship Id="rId1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7.svg"/><Relationship Id="rId5" Type="http://schemas.openxmlformats.org/officeDocument/2006/relationships/image" Target="../media/image5.png"/><Relationship Id="rId10" Type="http://schemas.openxmlformats.org/officeDocument/2006/relationships/image" Target="../media/image126.png"/><Relationship Id="rId4" Type="http://schemas.openxmlformats.org/officeDocument/2006/relationships/image" Target="../media/image4.svg"/><Relationship Id="rId9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2.svg"/><Relationship Id="rId5" Type="http://schemas.openxmlformats.org/officeDocument/2006/relationships/image" Target="../media/image5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58.png"/><Relationship Id="rId1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7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62.svg"/><Relationship Id="rId5" Type="http://schemas.openxmlformats.org/officeDocument/2006/relationships/image" Target="../media/image5.png"/><Relationship Id="rId10" Type="http://schemas.openxmlformats.org/officeDocument/2006/relationships/image" Target="../media/image61.png"/><Relationship Id="rId4" Type="http://schemas.openxmlformats.org/officeDocument/2006/relationships/image" Target="../media/image4.svg"/><Relationship Id="rId9" Type="http://schemas.openxmlformats.org/officeDocument/2006/relationships/image" Target="../media/image58.png"/><Relationship Id="rId1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8.png"/><Relationship Id="rId4" Type="http://schemas.openxmlformats.org/officeDocument/2006/relationships/image" Target="../media/image1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8.png"/><Relationship Id="rId4" Type="http://schemas.openxmlformats.org/officeDocument/2006/relationships/image" Target="../media/image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8.png"/><Relationship Id="rId4" Type="http://schemas.openxmlformats.org/officeDocument/2006/relationships/image" Target="../media/image1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58.png"/><Relationship Id="rId4" Type="http://schemas.openxmlformats.org/officeDocument/2006/relationships/image" Target="../media/image13.svg"/><Relationship Id="rId9" Type="http://schemas.openxmlformats.org/officeDocument/2006/relationships/image" Target="../media/image152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62.sv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11.svg"/><Relationship Id="rId5" Type="http://schemas.openxmlformats.org/officeDocument/2006/relationships/image" Target="../media/image22.png"/><Relationship Id="rId10" Type="http://schemas.openxmlformats.org/officeDocument/2006/relationships/image" Target="../media/image110.png"/><Relationship Id="rId4" Type="http://schemas.openxmlformats.org/officeDocument/2006/relationships/image" Target="../media/image13.svg"/><Relationship Id="rId9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05.png"/><Relationship Id="rId3" Type="http://schemas.openxmlformats.org/officeDocument/2006/relationships/image" Target="../media/image12.png"/><Relationship Id="rId7" Type="http://schemas.openxmlformats.org/officeDocument/2006/relationships/image" Target="../media/image8.sv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8.svg"/><Relationship Id="rId5" Type="http://schemas.openxmlformats.org/officeDocument/2006/relationships/image" Target="../media/image58.png"/><Relationship Id="rId15" Type="http://schemas.openxmlformats.org/officeDocument/2006/relationships/image" Target="../media/image107.png"/><Relationship Id="rId10" Type="http://schemas.openxmlformats.org/officeDocument/2006/relationships/image" Target="../media/image37.png"/><Relationship Id="rId4" Type="http://schemas.openxmlformats.org/officeDocument/2006/relationships/image" Target="../media/image13.svg"/><Relationship Id="rId9" Type="http://schemas.openxmlformats.org/officeDocument/2006/relationships/image" Target="../media/image21.svg"/><Relationship Id="rId1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8.sv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6.png"/><Relationship Id="rId5" Type="http://schemas.openxmlformats.org/officeDocument/2006/relationships/image" Target="../media/image58.png"/><Relationship Id="rId10" Type="http://schemas.openxmlformats.org/officeDocument/2006/relationships/image" Target="../media/image114.png"/><Relationship Id="rId4" Type="http://schemas.openxmlformats.org/officeDocument/2006/relationships/image" Target="../media/image13.svg"/><Relationship Id="rId9" Type="http://schemas.openxmlformats.org/officeDocument/2006/relationships/image" Target="../media/image21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6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36.svg"/><Relationship Id="rId9" Type="http://schemas.openxmlformats.org/officeDocument/2006/relationships/image" Target="../media/image7.png"/><Relationship Id="rId14" Type="http://schemas.openxmlformats.org/officeDocument/2006/relationships/image" Target="../media/image1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676401" y="19633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676401" y="240271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kumimoji="1" lang="ko-KR" altLang="ko-KR" sz="60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676401" y="42493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" name="그림 5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51CE5A7C-B9F4-E61F-CBFB-A74976D0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2149764"/>
            <a:ext cx="9084875" cy="2558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7E58E1-677F-D77C-6559-599B163FA67F}"/>
              </a:ext>
            </a:extLst>
          </p:cNvPr>
          <p:cNvSpPr txBox="1"/>
          <p:nvPr/>
        </p:nvSpPr>
        <p:spPr>
          <a:xfrm>
            <a:off x="3994038" y="4517214"/>
            <a:ext cx="696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600" b="1">
                <a:solidFill>
                  <a:schemeClr val="tx2">
                    <a:lumMod val="75000"/>
                  </a:schemeClr>
                </a:solidFill>
                <a:latin typeface="+mj-lt"/>
                <a:ea typeface="HY견고딕" pitchFamily="18" charset="-127"/>
                <a:cs typeface="굴림" pitchFamily="50" charset="-127"/>
              </a:rPr>
              <a:t>다양한 서비스</a:t>
            </a:r>
            <a:r>
              <a:rPr kumimoji="1" lang="en-US" altLang="ko-KR" sz="3600" b="1">
                <a:solidFill>
                  <a:schemeClr val="tx2">
                    <a:lumMod val="75000"/>
                  </a:schemeClr>
                </a:solidFill>
                <a:latin typeface="+mj-lt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ko-KR" altLang="en-US" sz="3600" b="1">
                <a:solidFill>
                  <a:schemeClr val="tx2">
                    <a:lumMod val="75000"/>
                  </a:schemeClr>
                </a:solidFill>
                <a:latin typeface="+mj-lt"/>
                <a:ea typeface="HY견고딕" pitchFamily="18" charset="-127"/>
                <a:cs typeface="굴림" pitchFamily="50" charset="-127"/>
              </a:rPr>
              <a:t>단 하나의 페이지</a:t>
            </a:r>
            <a:endParaRPr kumimoji="1" lang="ko-KR" altLang="ko-KR" sz="1200" b="1">
              <a:solidFill>
                <a:schemeClr val="tx2">
                  <a:lumMod val="75000"/>
                </a:schemeClr>
              </a:solidFill>
              <a:latin typeface="+mj-lt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12D0D513-0827-FF59-155C-00B3F586C345}"/>
              </a:ext>
            </a:extLst>
          </p:cNvPr>
          <p:cNvSpPr/>
          <p:nvPr/>
        </p:nvSpPr>
        <p:spPr>
          <a:xfrm>
            <a:off x="407777" y="6292869"/>
            <a:ext cx="11550983" cy="385893"/>
          </a:xfrm>
          <a:prstGeom prst="parallelogram">
            <a:avLst>
              <a:gd name="adj" fmla="val 2065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8460C5-8AD0-2758-775D-31FCE4F3D585}"/>
              </a:ext>
            </a:extLst>
          </p:cNvPr>
          <p:cNvGrpSpPr/>
          <p:nvPr/>
        </p:nvGrpSpPr>
        <p:grpSpPr>
          <a:xfrm>
            <a:off x="4089400" y="172964"/>
            <a:ext cx="8178380" cy="6502545"/>
            <a:chOff x="1050907" y="152398"/>
            <a:chExt cx="8178380" cy="6502545"/>
          </a:xfrm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A7C610FC-3669-8495-44A2-A73538F4E4CC}"/>
                </a:ext>
              </a:extLst>
            </p:cNvPr>
            <p:cNvSpPr/>
            <p:nvPr/>
          </p:nvSpPr>
          <p:spPr>
            <a:xfrm>
              <a:off x="1050907" y="152398"/>
              <a:ext cx="7873581" cy="385893"/>
            </a:xfrm>
            <a:prstGeom prst="parallelogram">
              <a:avLst>
                <a:gd name="adj" fmla="val 7105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6F1EA9-7173-206F-A469-5465CA3232D2}"/>
                </a:ext>
              </a:extLst>
            </p:cNvPr>
            <p:cNvSpPr/>
            <p:nvPr/>
          </p:nvSpPr>
          <p:spPr>
            <a:xfrm rot="5400000">
              <a:off x="5521681" y="3222318"/>
              <a:ext cx="6502544" cy="3627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9FB749-DE54-4E39-A15D-4BE020719FA5}"/>
                </a:ext>
              </a:extLst>
            </p:cNvPr>
            <p:cNvSpPr txBox="1"/>
            <p:nvPr/>
          </p:nvSpPr>
          <p:spPr>
            <a:xfrm>
              <a:off x="4288172" y="6278578"/>
              <a:ext cx="4941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b="1">
                  <a:solidFill>
                    <a:schemeClr val="bg1"/>
                  </a:solidFill>
                  <a:latin typeface="+mj-lt"/>
                  <a:ea typeface="HY견고딕" pitchFamily="18" charset="-127"/>
                  <a:cs typeface="굴림" pitchFamily="50" charset="-127"/>
                </a:rPr>
                <a:t>1</a:t>
              </a:r>
              <a:r>
                <a:rPr kumimoji="1" lang="ko-KR" altLang="en-US" b="1">
                  <a:solidFill>
                    <a:schemeClr val="bg1"/>
                  </a:solidFill>
                  <a:latin typeface="+mj-lt"/>
                  <a:ea typeface="HY견고딕" pitchFamily="18" charset="-127"/>
                  <a:cs typeface="굴림" pitchFamily="50" charset="-127"/>
                </a:rPr>
                <a:t>조 신국현 전지혜 변정민 </a:t>
              </a:r>
              <a:r>
                <a:rPr kumimoji="1" lang="ko-KR" altLang="en-US" b="1" err="1">
                  <a:solidFill>
                    <a:schemeClr val="bg1"/>
                  </a:solidFill>
                  <a:latin typeface="+mj-lt"/>
                  <a:ea typeface="HY견고딕" pitchFamily="18" charset="-127"/>
                  <a:cs typeface="굴림" pitchFamily="50" charset="-127"/>
                </a:rPr>
                <a:t>김지완</a:t>
              </a:r>
              <a:r>
                <a:rPr kumimoji="1" lang="ko-KR" altLang="en-US" b="1">
                  <a:solidFill>
                    <a:schemeClr val="bg1"/>
                  </a:solidFill>
                  <a:latin typeface="+mj-lt"/>
                  <a:ea typeface="HY견고딕" pitchFamily="18" charset="-127"/>
                  <a:cs typeface="굴림" pitchFamily="50" charset="-127"/>
                </a:rPr>
                <a:t> 이수진</a:t>
              </a:r>
              <a:endParaRPr kumimoji="1" lang="en-US" altLang="ko-KR" b="1">
                <a:solidFill>
                  <a:schemeClr val="bg1"/>
                </a:solidFill>
                <a:latin typeface="+mj-lt"/>
                <a:ea typeface="HY견고딕" pitchFamily="18" charset="-127"/>
                <a:cs typeface="굴림" pitchFamily="50" charset="-127"/>
              </a:endParaRPr>
            </a:p>
          </p:txBody>
        </p:sp>
      </p:grpSp>
      <p:sp>
        <p:nvSpPr>
          <p:cNvPr id="16" name="평행 사변형[P] 15">
            <a:extLst>
              <a:ext uri="{FF2B5EF4-FFF2-40B4-BE49-F238E27FC236}">
                <a16:creationId xmlns:a16="http://schemas.microsoft.com/office/drawing/2014/main" id="{52F1DB1B-035E-958C-6402-F7074BC17F58}"/>
              </a:ext>
            </a:extLst>
          </p:cNvPr>
          <p:cNvSpPr/>
          <p:nvPr/>
        </p:nvSpPr>
        <p:spPr>
          <a:xfrm rot="18396187">
            <a:off x="3652652" y="544039"/>
            <a:ext cx="1076128" cy="385893"/>
          </a:xfrm>
          <a:prstGeom prst="parallelogram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평행 사변형[P] 16">
            <a:extLst>
              <a:ext uri="{FF2B5EF4-FFF2-40B4-BE49-F238E27FC236}">
                <a16:creationId xmlns:a16="http://schemas.microsoft.com/office/drawing/2014/main" id="{EBE4B015-56C9-ACEB-2363-705013524764}"/>
              </a:ext>
            </a:extLst>
          </p:cNvPr>
          <p:cNvSpPr/>
          <p:nvPr/>
        </p:nvSpPr>
        <p:spPr>
          <a:xfrm>
            <a:off x="273857" y="895847"/>
            <a:ext cx="3760792" cy="385893"/>
          </a:xfrm>
          <a:prstGeom prst="parallelogram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평행 사변형[P] 18">
            <a:extLst>
              <a:ext uri="{FF2B5EF4-FFF2-40B4-BE49-F238E27FC236}">
                <a16:creationId xmlns:a16="http://schemas.microsoft.com/office/drawing/2014/main" id="{D44F33FE-1930-36FD-257E-B84D9BB33293}"/>
              </a:ext>
            </a:extLst>
          </p:cNvPr>
          <p:cNvSpPr/>
          <p:nvPr/>
        </p:nvSpPr>
        <p:spPr>
          <a:xfrm rot="16200000">
            <a:off x="-2465266" y="3591101"/>
            <a:ext cx="5782918" cy="385893"/>
          </a:xfrm>
          <a:prstGeom prst="parallelogram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45D04-AB04-7DAD-D09A-5578360CDD27}"/>
              </a:ext>
            </a:extLst>
          </p:cNvPr>
          <p:cNvSpPr txBox="1"/>
          <p:nvPr/>
        </p:nvSpPr>
        <p:spPr>
          <a:xfrm>
            <a:off x="229019" y="64850"/>
            <a:ext cx="4229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800" b="1">
                <a:solidFill>
                  <a:schemeClr val="tx2">
                    <a:lumMod val="75000"/>
                  </a:schemeClr>
                </a:solidFill>
                <a:latin typeface="+mj-lt"/>
                <a:ea typeface="HY견고딕" pitchFamily="18" charset="-127"/>
                <a:cs typeface="굴림" pitchFamily="50" charset="-127"/>
              </a:rPr>
              <a:t>Group Ware</a:t>
            </a:r>
            <a:endParaRPr kumimoji="1" lang="ko-KR" altLang="ko-KR" b="1">
              <a:solidFill>
                <a:schemeClr val="tx2">
                  <a:lumMod val="75000"/>
                </a:schemeClr>
              </a:solidFill>
              <a:latin typeface="+mj-lt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D68D6-D15B-E6AF-830E-50B120129367}"/>
              </a:ext>
            </a:extLst>
          </p:cNvPr>
          <p:cNvSpPr txBox="1"/>
          <p:nvPr/>
        </p:nvSpPr>
        <p:spPr>
          <a:xfrm>
            <a:off x="7103754" y="2630990"/>
            <a:ext cx="452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5400" b="1">
                <a:solidFill>
                  <a:schemeClr val="tx2">
                    <a:lumMod val="75000"/>
                  </a:schemeClr>
                </a:solidFill>
                <a:latin typeface="+mj-lt"/>
                <a:ea typeface="HY견고딕" pitchFamily="18" charset="-127"/>
                <a:cs typeface="굴림" pitchFamily="50" charset="-127"/>
              </a:rPr>
              <a:t>화면 정의서</a:t>
            </a:r>
            <a:endParaRPr kumimoji="1" lang="ko-KR" altLang="ko-KR" sz="2000" b="1">
              <a:solidFill>
                <a:schemeClr val="tx2">
                  <a:lumMod val="75000"/>
                </a:schemeClr>
              </a:solidFill>
              <a:latin typeface="+mj-lt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11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문의(상세보기)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1789261" y="1888193"/>
            <a:ext cx="3465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문의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45206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창이 닫힌다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등록된다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1" name="그림 8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0616616-79BD-F9C4-584D-BFDC45B0D2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D2611-63E9-E9A3-20D6-DD7EF7E9274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9D0F0-E1D6-68D0-7DAF-F64F058D35A5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FAE3F9-8304-869C-93BB-988349B96BF0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C1AACC-6180-E7BD-D02C-6C60A94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" name="직선 연결선[R] 18">
              <a:extLst>
                <a:ext uri="{FF2B5EF4-FFF2-40B4-BE49-F238E27FC236}">
                  <a16:creationId xmlns:a16="http://schemas.microsoft.com/office/drawing/2014/main" id="{1D8BC19C-AC56-A037-F41C-6D8572E107E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460A2B5E-5E33-D768-8A2F-529FC3BFCE4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23">
              <a:extLst>
                <a:ext uri="{FF2B5EF4-FFF2-40B4-BE49-F238E27FC236}">
                  <a16:creationId xmlns:a16="http://schemas.microsoft.com/office/drawing/2014/main" id="{057035A6-CEA4-7B50-653B-EDBCB8F213F6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24">
              <a:extLst>
                <a:ext uri="{FF2B5EF4-FFF2-40B4-BE49-F238E27FC236}">
                  <a16:creationId xmlns:a16="http://schemas.microsoft.com/office/drawing/2014/main" id="{C73083F9-A155-F27A-987E-74877B6338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6877D-BC7D-7D23-0D03-0C48A95D3D5E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EB6602-9952-365C-09F0-180AB048D5C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3" name="그래픽 22" descr="돋보기 단색으로 채워진">
              <a:extLst>
                <a:ext uri="{FF2B5EF4-FFF2-40B4-BE49-F238E27FC236}">
                  <a16:creationId xmlns:a16="http://schemas.microsoft.com/office/drawing/2014/main" id="{BED049EC-7146-ADF7-9B65-472A292D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677724-59C4-9C3A-0BED-8CCD4E3EB3F1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B85437-B772-721A-EA41-FE462FD70743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F5777C-A2F8-607A-B517-874A7A29DE8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047C2E-CDF8-005D-CC09-9A1C9447266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F6969E-8EE1-8C37-A273-450B3C087B23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DACB8-5911-8F83-5BEA-662BC3475F68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05671E-E6BC-7032-602B-291A526293AC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07E198-AAF4-C062-5368-D0DD6E1ABBA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BAA5A-1CE8-AD2C-D7E5-DC1E8CC2E7B7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30B32B2B-34FD-F51A-4ED9-C3495435255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83EF59-126C-9382-1ECF-2912A9D0135B}"/>
              </a:ext>
            </a:extLst>
          </p:cNvPr>
          <p:cNvSpPr txBox="1"/>
          <p:nvPr/>
        </p:nvSpPr>
        <p:spPr>
          <a:xfrm>
            <a:off x="7527078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ACAEB9-B7E5-093B-2B0E-105840439FC9}"/>
              </a:ext>
            </a:extLst>
          </p:cNvPr>
          <p:cNvSpPr/>
          <p:nvPr/>
        </p:nvSpPr>
        <p:spPr>
          <a:xfrm>
            <a:off x="2501854" y="3512633"/>
            <a:ext cx="6074227" cy="17852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안녕하십니까 000회사 대표 000입니다. 저희 회사가 요번에 ERVERT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WHERE의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 그룹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웨어를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사용 해보고자 문의 드립니다.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BA49E00-32EE-8AE1-9DD4-A136790B5B3F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pic>
        <p:nvPicPr>
          <p:cNvPr id="102" name="그림 178">
            <a:extLst>
              <a:ext uri="{FF2B5EF4-FFF2-40B4-BE49-F238E27FC236}">
                <a16:creationId xmlns:a16="http://schemas.microsoft.com/office/drawing/2014/main" id="{0949F8B2-2D9D-BC40-D5DF-DEAA41E7AE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4207" y="3510982"/>
            <a:ext cx="6097723" cy="245758"/>
          </a:xfrm>
          <a:prstGeom prst="rect">
            <a:avLst/>
          </a:prstGeom>
        </p:spPr>
      </p:pic>
      <p:cxnSp>
        <p:nvCxnSpPr>
          <p:cNvPr id="112" name="직선 연결선 18">
            <a:extLst>
              <a:ext uri="{FF2B5EF4-FFF2-40B4-BE49-F238E27FC236}">
                <a16:creationId xmlns:a16="http://schemas.microsoft.com/office/drawing/2014/main" id="{A5407DA2-235B-E144-D43E-9093380E9CED}"/>
              </a:ext>
            </a:extLst>
          </p:cNvPr>
          <p:cNvCxnSpPr>
            <a:cxnSpLocks/>
          </p:cNvCxnSpPr>
          <p:nvPr/>
        </p:nvCxnSpPr>
        <p:spPr>
          <a:xfrm flipV="1">
            <a:off x="2563513" y="3136952"/>
            <a:ext cx="5937008" cy="2597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6999160-4D4F-14EA-EAA3-3CEA2CC419BD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7A7FFF4-E59F-84C7-E4CA-41DAD984B145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6FDD99-30B7-2734-7C82-CA940ACCD465}"/>
              </a:ext>
            </a:extLst>
          </p:cNvPr>
          <p:cNvSpPr/>
          <p:nvPr/>
        </p:nvSpPr>
        <p:spPr>
          <a:xfrm>
            <a:off x="1584975" y="3513388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03DA82-9B11-E9EB-2501-5789533499B5}"/>
              </a:ext>
            </a:extLst>
          </p:cNvPr>
          <p:cNvSpPr/>
          <p:nvPr/>
        </p:nvSpPr>
        <p:spPr>
          <a:xfrm>
            <a:off x="2195992" y="2465797"/>
            <a:ext cx="1531964" cy="22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000회사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4040F-1714-ABC3-9BA9-7262C3E363D9}"/>
              </a:ext>
            </a:extLst>
          </p:cNvPr>
          <p:cNvSpPr/>
          <p:nvPr/>
        </p:nvSpPr>
        <p:spPr>
          <a:xfrm>
            <a:off x="2195991" y="2976895"/>
            <a:ext cx="2033768" cy="168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구매 문의 드립니다</a:t>
            </a:r>
          </a:p>
        </p:txBody>
      </p:sp>
      <p:cxnSp>
        <p:nvCxnSpPr>
          <p:cNvPr id="124" name="직선 연결선 18">
            <a:extLst>
              <a:ext uri="{FF2B5EF4-FFF2-40B4-BE49-F238E27FC236}">
                <a16:creationId xmlns:a16="http://schemas.microsoft.com/office/drawing/2014/main" id="{777AEBCC-2328-DB0F-6827-590BF4C484AF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11E898D-06AB-8543-E98F-D2BA056C42B7}"/>
              </a:ext>
            </a:extLst>
          </p:cNvPr>
          <p:cNvSpPr txBox="1"/>
          <p:nvPr/>
        </p:nvSpPr>
        <p:spPr>
          <a:xfrm>
            <a:off x="6467712" y="5888121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답변달기</a:t>
            </a:r>
          </a:p>
        </p:txBody>
      </p:sp>
      <p:pic>
        <p:nvPicPr>
          <p:cNvPr id="1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CB89FC7-1727-605A-8AC9-EC7FF6F133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0172" y="1036319"/>
            <a:ext cx="4822371" cy="3065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867EC3-147A-366E-F50E-958351CBEF79}"/>
              </a:ext>
            </a:extLst>
          </p:cNvPr>
          <p:cNvSpPr/>
          <p:nvPr/>
        </p:nvSpPr>
        <p:spPr>
          <a:xfrm>
            <a:off x="2601377" y="2071579"/>
            <a:ext cx="4562592" cy="3951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안녕하세요 </a:t>
            </a:r>
            <a:r>
              <a:rPr lang="ko-KR" altLang="en-US" sz="1000" err="1">
                <a:solidFill>
                  <a:schemeClr val="tx1"/>
                </a:solidFill>
                <a:ea typeface="맑은 고딕"/>
              </a:rPr>
              <a:t>Every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1000" err="1">
                <a:solidFill>
                  <a:schemeClr val="tx1"/>
                </a:solidFill>
                <a:ea typeface="맑은 고딕"/>
              </a:rPr>
              <a:t>Where담당자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 입니다. 자세한 내용을 </a:t>
            </a:r>
            <a:r>
              <a:rPr lang="ko-KR" altLang="en-US" sz="1000" err="1">
                <a:solidFill>
                  <a:schemeClr val="tx1"/>
                </a:solidFill>
                <a:ea typeface="맑은 고딕"/>
              </a:rPr>
              <a:t>듣고싶으면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 회사 대표번호 042-555-6100 </a:t>
            </a:r>
            <a:r>
              <a:rPr lang="ko-KR" altLang="en-US" sz="1000" err="1">
                <a:solidFill>
                  <a:schemeClr val="tx1"/>
                </a:solidFill>
                <a:ea typeface="맑은 고딕"/>
              </a:rPr>
              <a:t>으로</a:t>
            </a:r>
            <a:r>
              <a:rPr lang="ko-KR" altLang="en-US" sz="1000">
                <a:solidFill>
                  <a:schemeClr val="tx1"/>
                </a:solidFill>
                <a:ea typeface="맑은 고딕"/>
              </a:rPr>
              <a:t> 전화주세요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C712F1-1A11-CA66-9927-85493BFB7241}"/>
              </a:ext>
            </a:extLst>
          </p:cNvPr>
          <p:cNvSpPr/>
          <p:nvPr/>
        </p:nvSpPr>
        <p:spPr>
          <a:xfrm>
            <a:off x="2620192" y="1789358"/>
            <a:ext cx="903111" cy="225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ea typeface="맑은 고딕"/>
              </a:rPr>
              <a:t>답변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E7B2A2-DEA8-6831-A014-222353C315AC}"/>
              </a:ext>
            </a:extLst>
          </p:cNvPr>
          <p:cNvSpPr/>
          <p:nvPr/>
        </p:nvSpPr>
        <p:spPr>
          <a:xfrm>
            <a:off x="2591970" y="1149655"/>
            <a:ext cx="1411111" cy="376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ea typeface="맑은 고딕"/>
              </a:rPr>
              <a:t>답변창</a:t>
            </a:r>
            <a:endParaRPr lang="ko-KR" altLang="en-US" sz="1600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6EDE85-019E-1CDB-5C99-C63224F861C0}"/>
              </a:ext>
            </a:extLst>
          </p:cNvPr>
          <p:cNvSpPr/>
          <p:nvPr/>
        </p:nvSpPr>
        <p:spPr>
          <a:xfrm>
            <a:off x="2591970" y="2871209"/>
            <a:ext cx="4571999" cy="376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ea typeface="맑은 고딕"/>
              </a:rPr>
              <a:t>전지혜 대표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E2756F-751D-13EE-671A-77C11800B6AE}"/>
              </a:ext>
            </a:extLst>
          </p:cNvPr>
          <p:cNvSpPr/>
          <p:nvPr/>
        </p:nvSpPr>
        <p:spPr>
          <a:xfrm>
            <a:off x="2620191" y="2570171"/>
            <a:ext cx="1110074" cy="225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ea typeface="맑은 고딕"/>
              </a:rPr>
              <a:t> 답변자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E6BAFD-6E45-875D-711D-E8A52875F6A7}"/>
              </a:ext>
            </a:extLst>
          </p:cNvPr>
          <p:cNvSpPr txBox="1"/>
          <p:nvPr/>
        </p:nvSpPr>
        <p:spPr>
          <a:xfrm>
            <a:off x="2460158" y="3639752"/>
            <a:ext cx="48251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2400" b="1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0FDEEF-8BC5-454E-6630-FF95D1E080D2}"/>
              </a:ext>
            </a:extLst>
          </p:cNvPr>
          <p:cNvSpPr/>
          <p:nvPr/>
        </p:nvSpPr>
        <p:spPr>
          <a:xfrm>
            <a:off x="6514631" y="3641355"/>
            <a:ext cx="649111" cy="385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등록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E175D1-AC36-D3B3-2DFB-1FAAF697EB63}"/>
              </a:ext>
            </a:extLst>
          </p:cNvPr>
          <p:cNvSpPr/>
          <p:nvPr/>
        </p:nvSpPr>
        <p:spPr>
          <a:xfrm>
            <a:off x="5818482" y="3650763"/>
            <a:ext cx="649111" cy="37629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algun Gothic"/>
                <a:ea typeface="Malgun Gothic"/>
              </a:rPr>
              <a:t>취소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300BAE8-B4E2-0B24-F8DA-22A5374C9F30}"/>
              </a:ext>
            </a:extLst>
          </p:cNvPr>
          <p:cNvSpPr/>
          <p:nvPr/>
        </p:nvSpPr>
        <p:spPr>
          <a:xfrm>
            <a:off x="5876099" y="3287044"/>
            <a:ext cx="391396" cy="3428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1</a:t>
            </a:r>
            <a:endParaRPr kumimoji="1" lang="ko-KR" altLang="en-US" sz="2800" b="1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5D6F85-1ADD-D866-03F6-565BABE0D24A}"/>
              </a:ext>
            </a:extLst>
          </p:cNvPr>
          <p:cNvSpPr/>
          <p:nvPr/>
        </p:nvSpPr>
        <p:spPr>
          <a:xfrm>
            <a:off x="6647506" y="328704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60" name="그래픽 22" descr="갈매기형 화살표 단색으로 채워진">
            <a:extLst>
              <a:ext uri="{FF2B5EF4-FFF2-40B4-BE49-F238E27FC236}">
                <a16:creationId xmlns:a16="http://schemas.microsoft.com/office/drawing/2014/main" id="{20221D66-4A89-DBDC-862C-8788444F91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41273" y="5892128"/>
            <a:ext cx="239487" cy="2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4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문의(상세보기)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1789261" y="1888193"/>
            <a:ext cx="3465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문의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98882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1" name="그림 8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0616616-79BD-F9C4-584D-BFDC45B0D2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D2611-63E9-E9A3-20D6-DD7EF7E9274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9D0F0-E1D6-68D0-7DAF-F64F058D35A5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FAE3F9-8304-869C-93BB-988349B96BF0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C1AACC-6180-E7BD-D02C-6C60A94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" name="직선 연결선[R] 18">
              <a:extLst>
                <a:ext uri="{FF2B5EF4-FFF2-40B4-BE49-F238E27FC236}">
                  <a16:creationId xmlns:a16="http://schemas.microsoft.com/office/drawing/2014/main" id="{1D8BC19C-AC56-A037-F41C-6D8572E107E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460A2B5E-5E33-D768-8A2F-529FC3BFCE4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23">
              <a:extLst>
                <a:ext uri="{FF2B5EF4-FFF2-40B4-BE49-F238E27FC236}">
                  <a16:creationId xmlns:a16="http://schemas.microsoft.com/office/drawing/2014/main" id="{057035A6-CEA4-7B50-653B-EDBCB8F213F6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24">
              <a:extLst>
                <a:ext uri="{FF2B5EF4-FFF2-40B4-BE49-F238E27FC236}">
                  <a16:creationId xmlns:a16="http://schemas.microsoft.com/office/drawing/2014/main" id="{C73083F9-A155-F27A-987E-74877B6338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6877D-BC7D-7D23-0D03-0C48A95D3D5E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EB6602-9952-365C-09F0-180AB048D5C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3" name="그래픽 22" descr="돋보기 단색으로 채워진">
              <a:extLst>
                <a:ext uri="{FF2B5EF4-FFF2-40B4-BE49-F238E27FC236}">
                  <a16:creationId xmlns:a16="http://schemas.microsoft.com/office/drawing/2014/main" id="{BED049EC-7146-ADF7-9B65-472A292D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677724-59C4-9C3A-0BED-8CCD4E3EB3F1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B85437-B772-721A-EA41-FE462FD70743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F5777C-A2F8-607A-B517-874A7A29DE8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047C2E-CDF8-005D-CC09-9A1C9447266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F6969E-8EE1-8C37-A273-450B3C087B23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DACB8-5911-8F83-5BEA-662BC3475F68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05671E-E6BC-7032-602B-291A526293AC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07E198-AAF4-C062-5368-D0DD6E1ABBA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BAA5A-1CE8-AD2C-D7E5-DC1E8CC2E7B7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30B32B2B-34FD-F51A-4ED9-C3495435255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ACAEB9-B7E5-093B-2B0E-105840439FC9}"/>
              </a:ext>
            </a:extLst>
          </p:cNvPr>
          <p:cNvSpPr/>
          <p:nvPr/>
        </p:nvSpPr>
        <p:spPr>
          <a:xfrm>
            <a:off x="2501854" y="3512633"/>
            <a:ext cx="6074227" cy="17852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안녕하십니까 000회사 대표 000입니다. 저희 회사가 요번에 ERVERT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WHERE의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 그룹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웨어를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사용 해보고자 문의 드립니다.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BA49E00-32EE-8AE1-9DD4-A136790B5B3F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pic>
        <p:nvPicPr>
          <p:cNvPr id="102" name="그림 178">
            <a:extLst>
              <a:ext uri="{FF2B5EF4-FFF2-40B4-BE49-F238E27FC236}">
                <a16:creationId xmlns:a16="http://schemas.microsoft.com/office/drawing/2014/main" id="{0949F8B2-2D9D-BC40-D5DF-DEAA41E7AE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4207" y="3510982"/>
            <a:ext cx="6097723" cy="245758"/>
          </a:xfrm>
          <a:prstGeom prst="rect">
            <a:avLst/>
          </a:prstGeom>
        </p:spPr>
      </p:pic>
      <p:cxnSp>
        <p:nvCxnSpPr>
          <p:cNvPr id="112" name="직선 연결선 18">
            <a:extLst>
              <a:ext uri="{FF2B5EF4-FFF2-40B4-BE49-F238E27FC236}">
                <a16:creationId xmlns:a16="http://schemas.microsoft.com/office/drawing/2014/main" id="{A5407DA2-235B-E144-D43E-9093380E9CED}"/>
              </a:ext>
            </a:extLst>
          </p:cNvPr>
          <p:cNvCxnSpPr>
            <a:cxnSpLocks/>
          </p:cNvCxnSpPr>
          <p:nvPr/>
        </p:nvCxnSpPr>
        <p:spPr>
          <a:xfrm flipV="1">
            <a:off x="2563513" y="3136952"/>
            <a:ext cx="5937008" cy="2597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6999160-4D4F-14EA-EAA3-3CEA2CC419BD}"/>
              </a:ext>
            </a:extLst>
          </p:cNvPr>
          <p:cNvSpPr/>
          <p:nvPr/>
        </p:nvSpPr>
        <p:spPr>
          <a:xfrm>
            <a:off x="1518085" y="293158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7A7FFF4-E59F-84C7-E4CA-41DAD984B145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86FDD99-30B7-2734-7C82-CA940ACCD465}"/>
              </a:ext>
            </a:extLst>
          </p:cNvPr>
          <p:cNvSpPr/>
          <p:nvPr/>
        </p:nvSpPr>
        <p:spPr>
          <a:xfrm>
            <a:off x="1490901" y="3513388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03DA82-9B11-E9EB-2501-5789533499B5}"/>
              </a:ext>
            </a:extLst>
          </p:cNvPr>
          <p:cNvSpPr/>
          <p:nvPr/>
        </p:nvSpPr>
        <p:spPr>
          <a:xfrm>
            <a:off x="2195992" y="2465797"/>
            <a:ext cx="1531964" cy="22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000회사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7C84040F-1714-ABC3-9BA9-7262C3E363D9}"/>
              </a:ext>
            </a:extLst>
          </p:cNvPr>
          <p:cNvSpPr/>
          <p:nvPr/>
        </p:nvSpPr>
        <p:spPr>
          <a:xfrm>
            <a:off x="2195991" y="2976895"/>
            <a:ext cx="2033768" cy="168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구매 문의 드립니다</a:t>
            </a:r>
          </a:p>
        </p:txBody>
      </p:sp>
      <p:cxnSp>
        <p:nvCxnSpPr>
          <p:cNvPr id="124" name="직선 연결선 18">
            <a:extLst>
              <a:ext uri="{FF2B5EF4-FFF2-40B4-BE49-F238E27FC236}">
                <a16:creationId xmlns:a16="http://schemas.microsoft.com/office/drawing/2014/main" id="{777AEBCC-2328-DB0F-6827-590BF4C484AF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43AE87-A3ED-26AD-B0D7-EB9D4FA77E31}"/>
              </a:ext>
            </a:extLst>
          </p:cNvPr>
          <p:cNvSpPr/>
          <p:nvPr/>
        </p:nvSpPr>
        <p:spPr>
          <a:xfrm>
            <a:off x="1748373" y="5528682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답변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154675-B5E1-24AD-91F1-F693BE7BF68C}"/>
              </a:ext>
            </a:extLst>
          </p:cNvPr>
          <p:cNvSpPr txBox="1"/>
          <p:nvPr/>
        </p:nvSpPr>
        <p:spPr>
          <a:xfrm>
            <a:off x="1759800" y="5961429"/>
            <a:ext cx="6697700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>
                <a:latin typeface="Malgun Gothic"/>
                <a:ea typeface="Malgun Gothic"/>
              </a:rPr>
              <a:t>안녕하세요 </a:t>
            </a:r>
            <a:r>
              <a:rPr lang="ko-KR" sz="1000" err="1">
                <a:latin typeface="Malgun Gothic"/>
                <a:ea typeface="Malgun Gothic"/>
              </a:rPr>
              <a:t>Every</a:t>
            </a:r>
            <a:r>
              <a:rPr lang="ko-KR" sz="1000">
                <a:latin typeface="Malgun Gothic"/>
                <a:ea typeface="Malgun Gothic"/>
              </a:rPr>
              <a:t> </a:t>
            </a:r>
            <a:r>
              <a:rPr lang="ko-KR" sz="1000" err="1">
                <a:latin typeface="Malgun Gothic"/>
                <a:ea typeface="Malgun Gothic"/>
              </a:rPr>
              <a:t>Where담당자</a:t>
            </a:r>
            <a:r>
              <a:rPr lang="ko-KR" sz="1000">
                <a:latin typeface="Malgun Gothic"/>
                <a:ea typeface="Malgun Gothic"/>
              </a:rPr>
              <a:t> 입니다. 자세한 내용을 </a:t>
            </a:r>
            <a:r>
              <a:rPr lang="ko-KR" sz="1000" err="1">
                <a:latin typeface="Malgun Gothic"/>
                <a:ea typeface="Malgun Gothic"/>
              </a:rPr>
              <a:t>듣고싶으면</a:t>
            </a:r>
            <a:r>
              <a:rPr lang="ko-KR" sz="1000">
                <a:latin typeface="Malgun Gothic"/>
                <a:ea typeface="Malgun Gothic"/>
              </a:rPr>
              <a:t> 회사 대표번호 042-555-6100 </a:t>
            </a:r>
            <a:r>
              <a:rPr lang="ko-KR" sz="1000" err="1">
                <a:latin typeface="Malgun Gothic"/>
                <a:ea typeface="Malgun Gothic"/>
              </a:rPr>
              <a:t>으로</a:t>
            </a:r>
            <a:r>
              <a:rPr lang="ko-KR" sz="1000">
                <a:latin typeface="Malgun Gothic"/>
                <a:ea typeface="Malgun Gothic"/>
              </a:rPr>
              <a:t> 전화주세요</a:t>
            </a:r>
            <a:endParaRPr lang="ko-KR"/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id="{4F031C55-DE00-655D-1644-FB98AC442134}"/>
              </a:ext>
            </a:extLst>
          </p:cNvPr>
          <p:cNvCxnSpPr>
            <a:cxnSpLocks/>
          </p:cNvCxnSpPr>
          <p:nvPr/>
        </p:nvCxnSpPr>
        <p:spPr>
          <a:xfrm>
            <a:off x="1763077" y="6255180"/>
            <a:ext cx="6727229" cy="1547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6DD6FD-A5BA-EB9A-946C-DE1E92EBD5D5}"/>
              </a:ext>
            </a:extLst>
          </p:cNvPr>
          <p:cNvSpPr txBox="1"/>
          <p:nvPr/>
        </p:nvSpPr>
        <p:spPr>
          <a:xfrm>
            <a:off x="7145273" y="5686866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10:00</a:t>
            </a:r>
          </a:p>
        </p:txBody>
      </p:sp>
    </p:spTree>
    <p:extLst>
      <p:ext uri="{BB962C8B-B14F-4D97-AF65-F5344CB8AC3E}">
        <p14:creationId xmlns:p14="http://schemas.microsoft.com/office/powerpoint/2010/main" val="266275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40578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추가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주소록</a:t>
            </a:r>
            <a:endParaRPr kumimoji="1" lang="ko-KR" altLang="en-US" sz="1200" b="1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379263" y="2184640"/>
            <a:ext cx="1302376" cy="1790324"/>
            <a:chOff x="364243" y="2361136"/>
            <a:chExt cx="981529" cy="1808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DA237-DB16-A224-B49B-F3022B7AD5F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60" name="그래픽 60" descr="단일 톱니바퀴 단색으로 채워진">
            <a:extLst>
              <a:ext uri="{FF2B5EF4-FFF2-40B4-BE49-F238E27FC236}">
                <a16:creationId xmlns:a16="http://schemas.microsoft.com/office/drawing/2014/main" id="{E4DE6638-CAC2-D9BB-9F57-AE90B15BA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6775" y="2937035"/>
            <a:ext cx="182925" cy="167936"/>
          </a:xfrm>
          <a:prstGeom prst="rect">
            <a:avLst/>
          </a:prstGeom>
        </p:spPr>
      </p:pic>
      <p:pic>
        <p:nvPicPr>
          <p:cNvPr id="66" name="그림 66">
            <a:extLst>
              <a:ext uri="{FF2B5EF4-FFF2-40B4-BE49-F238E27FC236}">
                <a16:creationId xmlns:a16="http://schemas.microsoft.com/office/drawing/2014/main" id="{1BFC6724-3F17-06F6-94F2-2B69559DB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326335" y="2985380"/>
            <a:ext cx="108642" cy="102609"/>
          </a:xfrm>
          <a:prstGeom prst="rect">
            <a:avLst/>
          </a:prstGeom>
        </p:spPr>
      </p:pic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432D085D-103E-E89F-500F-F2E779C5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82874"/>
              </p:ext>
            </p:extLst>
          </p:nvPr>
        </p:nvGraphicFramePr>
        <p:xfrm>
          <a:off x="2859547" y="2556386"/>
          <a:ext cx="6266005" cy="28439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9405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31835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61039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409394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075674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88987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연락처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추가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1259807" y="1585288"/>
            <a:ext cx="1448494" cy="503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8508" y="33065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4D6BA2-25A2-89B4-DB49-7CF797441683}"/>
              </a:ext>
            </a:extLst>
          </p:cNvPr>
          <p:cNvSpPr txBox="1"/>
          <p:nvPr/>
        </p:nvSpPr>
        <p:spPr>
          <a:xfrm>
            <a:off x="8271450" y="2219369"/>
            <a:ext cx="109401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양식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37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857F514A-EFE4-D1D4-BC48-53D288325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5135" y="2244630"/>
            <a:ext cx="224658" cy="204953"/>
          </a:xfrm>
          <a:prstGeom prst="rect">
            <a:avLst/>
          </a:prstGeom>
        </p:spPr>
      </p:pic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270583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추가를 원하는 폴더를 선택한다.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업로드하여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다운로드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입력하거나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저장버튼을 누르면 연락처 추가가 완료된다.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D4EA23-168C-BD16-EF79-8AA4EE2D5E5A}"/>
              </a:ext>
            </a:extLst>
          </p:cNvPr>
          <p:cNvCxnSpPr/>
          <p:nvPr/>
        </p:nvCxnSpPr>
        <p:spPr>
          <a:xfrm flipV="1">
            <a:off x="2868654" y="5367328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CE81B0-E28F-5AFB-3ECB-B488C996C457}"/>
              </a:ext>
            </a:extLst>
          </p:cNvPr>
          <p:cNvSpPr/>
          <p:nvPr/>
        </p:nvSpPr>
        <p:spPr>
          <a:xfrm>
            <a:off x="5278264" y="564040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pic>
        <p:nvPicPr>
          <p:cNvPr id="5" name="그래픽 15" descr="시계 방향으로 굽은 화살표 단색으로 채워진">
            <a:extLst>
              <a:ext uri="{FF2B5EF4-FFF2-40B4-BE49-F238E27FC236}">
                <a16:creationId xmlns:a16="http://schemas.microsoft.com/office/drawing/2014/main" id="{42D079C2-BBC4-191F-9D3B-A3657CC7EA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14706" y="2254102"/>
            <a:ext cx="294168" cy="249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4C8B21-4C40-E870-FFCD-EB6176DE6D43}"/>
              </a:ext>
            </a:extLst>
          </p:cNvPr>
          <p:cNvSpPr txBox="1"/>
          <p:nvPr/>
        </p:nvSpPr>
        <p:spPr>
          <a:xfrm>
            <a:off x="7110729" y="2228229"/>
            <a:ext cx="907946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업로드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849D4A-6716-C302-3405-2A60849D0E68}"/>
              </a:ext>
            </a:extLst>
          </p:cNvPr>
          <p:cNvSpPr/>
          <p:nvPr/>
        </p:nvSpPr>
        <p:spPr>
          <a:xfrm>
            <a:off x="3582995" y="2248333"/>
            <a:ext cx="1979447" cy="23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341CE-8896-559C-2E3C-6E31B36D5665}"/>
              </a:ext>
            </a:extLst>
          </p:cNvPr>
          <p:cNvSpPr txBox="1"/>
          <p:nvPr/>
        </p:nvSpPr>
        <p:spPr>
          <a:xfrm>
            <a:off x="2820196" y="2240419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r>
              <a:rPr lang="en-US" altLang="ko-KR" sz="100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선택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94BAF6-A6BB-6240-0C71-D1FE96368A69}"/>
              </a:ext>
            </a:extLst>
          </p:cNvPr>
          <p:cNvSpPr/>
          <p:nvPr/>
        </p:nvSpPr>
        <p:spPr>
          <a:xfrm>
            <a:off x="5277298" y="2248332"/>
            <a:ext cx="294002" cy="2355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66">
            <a:extLst>
              <a:ext uri="{FF2B5EF4-FFF2-40B4-BE49-F238E27FC236}">
                <a16:creationId xmlns:a16="http://schemas.microsoft.com/office/drawing/2014/main" id="{CCC32443-0434-1207-D415-0B7807A6F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317917" y="2290811"/>
            <a:ext cx="227395" cy="16923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19AF86-F6A1-FFD7-D16D-9CC4AD50ACA4}"/>
              </a:ext>
            </a:extLst>
          </p:cNvPr>
          <p:cNvSpPr/>
          <p:nvPr/>
        </p:nvSpPr>
        <p:spPr>
          <a:xfrm>
            <a:off x="9161722" y="2546114"/>
            <a:ext cx="79744" cy="8205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6733638" y="206012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933414" y="203354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3434858" y="204240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5171472" y="549064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2758738" y="24780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50669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320957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주소록</a:t>
            </a:r>
            <a:endParaRPr kumimoji="1" lang="ko-KR" altLang="en-US" sz="1200" b="1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379263" y="2184640"/>
            <a:ext cx="1302376" cy="1790324"/>
            <a:chOff x="364243" y="2361136"/>
            <a:chExt cx="981529" cy="1808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DA237-DB16-A224-B49B-F3022B7AD5F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60" name="그래픽 60" descr="단일 톱니바퀴 단색으로 채워진">
            <a:extLst>
              <a:ext uri="{FF2B5EF4-FFF2-40B4-BE49-F238E27FC236}">
                <a16:creationId xmlns:a16="http://schemas.microsoft.com/office/drawing/2014/main" id="{E4DE6638-CAC2-D9BB-9F57-AE90B15BA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6775" y="2937035"/>
            <a:ext cx="182925" cy="167936"/>
          </a:xfrm>
          <a:prstGeom prst="rect">
            <a:avLst/>
          </a:prstGeom>
        </p:spPr>
      </p:pic>
      <p:pic>
        <p:nvPicPr>
          <p:cNvPr id="66" name="그림 66">
            <a:extLst>
              <a:ext uri="{FF2B5EF4-FFF2-40B4-BE49-F238E27FC236}">
                <a16:creationId xmlns:a16="http://schemas.microsoft.com/office/drawing/2014/main" id="{1BFC6724-3F17-06F6-94F2-2B69559DB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326335" y="2985380"/>
            <a:ext cx="108642" cy="1026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전사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조직도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1330692" y="2090335"/>
            <a:ext cx="1164959" cy="786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8508" y="33065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32402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또는 소속부서의 조직도를 조회한다.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직원명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더블클릭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클릭하여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선박스로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옮긴다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선택박스의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직원들에게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메일,쪽지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등을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발송하거나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44F08D0C-E155-52A9-DABE-C0E87977BEFA}"/>
              </a:ext>
            </a:extLst>
          </p:cNvPr>
          <p:cNvSpPr txBox="1"/>
          <p:nvPr/>
        </p:nvSpPr>
        <p:spPr>
          <a:xfrm>
            <a:off x="5936511" y="3712535"/>
            <a:ext cx="4837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800">
              <a:ea typeface="맑은 고딕"/>
            </a:endParaRPr>
          </a:p>
        </p:txBody>
      </p:sp>
      <p:pic>
        <p:nvPicPr>
          <p:cNvPr id="130" name="그래픽 130" descr="직선 화살표 단색으로 채워진">
            <a:extLst>
              <a:ext uri="{FF2B5EF4-FFF2-40B4-BE49-F238E27FC236}">
                <a16:creationId xmlns:a16="http://schemas.microsoft.com/office/drawing/2014/main" id="{801F6FA0-0294-1E7D-BE91-0C383C39EE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40055" y="4292009"/>
            <a:ext cx="294170" cy="311890"/>
          </a:xfrm>
          <a:prstGeom prst="rect">
            <a:avLst/>
          </a:prstGeom>
        </p:spPr>
      </p:pic>
      <p:pic>
        <p:nvPicPr>
          <p:cNvPr id="131" name="그래픽 130" descr="직선 화살표 단색으로 채워진">
            <a:extLst>
              <a:ext uri="{FF2B5EF4-FFF2-40B4-BE49-F238E27FC236}">
                <a16:creationId xmlns:a16="http://schemas.microsoft.com/office/drawing/2014/main" id="{4622EB40-E692-857E-EFA1-A604055C4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5940055" y="4043915"/>
            <a:ext cx="294170" cy="311890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0FA39F5-618B-04BC-DB01-DC52DF28EE59}"/>
              </a:ext>
            </a:extLst>
          </p:cNvPr>
          <p:cNvSpPr/>
          <p:nvPr/>
        </p:nvSpPr>
        <p:spPr>
          <a:xfrm>
            <a:off x="6286550" y="2394003"/>
            <a:ext cx="2957621" cy="391692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93CCB0-6D4C-0998-4143-0D18752728CF}"/>
              </a:ext>
            </a:extLst>
          </p:cNvPr>
          <p:cNvGrpSpPr/>
          <p:nvPr/>
        </p:nvGrpSpPr>
        <p:grpSpPr>
          <a:xfrm>
            <a:off x="2919574" y="2394006"/>
            <a:ext cx="2957621" cy="3916927"/>
            <a:chOff x="2919574" y="2597796"/>
            <a:chExt cx="2957621" cy="37219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B3B9D4-B881-4E94-DC0D-6894A8A1FD53}"/>
                </a:ext>
              </a:extLst>
            </p:cNvPr>
            <p:cNvSpPr txBox="1"/>
            <p:nvPr/>
          </p:nvSpPr>
          <p:spPr>
            <a:xfrm>
              <a:off x="2992089" y="2757599"/>
              <a:ext cx="1106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 b="1">
                  <a:solidFill>
                    <a:srgbClr val="3F3F3F"/>
                  </a:solidFill>
                  <a:ea typeface="맑은 고딕"/>
                </a:rPr>
                <a:t>📂 </a:t>
              </a:r>
              <a:r>
                <a:rPr lang="en-US" altLang="ko-KR" sz="1000" b="1" err="1">
                  <a:solidFill>
                    <a:srgbClr val="3F3F3F"/>
                  </a:solidFill>
                  <a:ea typeface="맑은 고딕"/>
                </a:rPr>
                <a:t>인사팀</a:t>
              </a:r>
              <a:endParaRPr lang="en-US" altLang="ko-KR" sz="1000" b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F104D0-BE02-C548-2A34-CAE839052245}"/>
                </a:ext>
              </a:extLst>
            </p:cNvPr>
            <p:cNvSpPr/>
            <p:nvPr/>
          </p:nvSpPr>
          <p:spPr>
            <a:xfrm>
              <a:off x="2919574" y="2597796"/>
              <a:ext cx="2957621" cy="3721997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1FD06F-1D62-5FB8-1CE8-0B22CC6534C1}"/>
                </a:ext>
              </a:extLst>
            </p:cNvPr>
            <p:cNvSpPr txBox="1"/>
            <p:nvPr/>
          </p:nvSpPr>
          <p:spPr>
            <a:xfrm>
              <a:off x="3234569" y="2990207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홍길동(팀장)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C9CD580-19D7-941B-4E44-FD7629E82AE1}"/>
                </a:ext>
              </a:extLst>
            </p:cNvPr>
            <p:cNvSpPr txBox="1"/>
            <p:nvPr/>
          </p:nvSpPr>
          <p:spPr>
            <a:xfrm>
              <a:off x="3030778" y="4168649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EB1D2BF-D274-7BA7-C8FF-EF279D66CB18}"/>
                </a:ext>
              </a:extLst>
            </p:cNvPr>
            <p:cNvSpPr txBox="1"/>
            <p:nvPr/>
          </p:nvSpPr>
          <p:spPr>
            <a:xfrm>
              <a:off x="3234569" y="3211718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김부장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7944712-2E45-755D-FD8E-9F44A0643360}"/>
                </a:ext>
              </a:extLst>
            </p:cNvPr>
            <p:cNvSpPr txBox="1"/>
            <p:nvPr/>
          </p:nvSpPr>
          <p:spPr>
            <a:xfrm>
              <a:off x="3234568" y="3911694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정사원(사원)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DEC3067-B884-34CB-3256-C46B00F43404}"/>
                </a:ext>
              </a:extLst>
            </p:cNvPr>
            <p:cNvSpPr txBox="1"/>
            <p:nvPr/>
          </p:nvSpPr>
          <p:spPr>
            <a:xfrm>
              <a:off x="3234569" y="3433230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이차장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(차장)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214C19F-06E1-1AF7-A482-E3041334637B}"/>
                </a:ext>
              </a:extLst>
            </p:cNvPr>
            <p:cNvSpPr txBox="1"/>
            <p:nvPr/>
          </p:nvSpPr>
          <p:spPr>
            <a:xfrm>
              <a:off x="3234569" y="3672463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박대리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(대리)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E323E4F-7FE6-91B9-377A-8BCC1749B9EE}"/>
                </a:ext>
              </a:extLst>
            </p:cNvPr>
            <p:cNvSpPr txBox="1"/>
            <p:nvPr/>
          </p:nvSpPr>
          <p:spPr>
            <a:xfrm>
              <a:off x="3234569" y="4390160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FA71C4E-DEEF-AD6E-F361-FED3F3658FEF}"/>
                </a:ext>
              </a:extLst>
            </p:cNvPr>
            <p:cNvSpPr txBox="1"/>
            <p:nvPr/>
          </p:nvSpPr>
          <p:spPr>
            <a:xfrm>
              <a:off x="3234569" y="4611671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3A6B15E-91C7-FB5B-9132-5DA929D31D82}"/>
                </a:ext>
              </a:extLst>
            </p:cNvPr>
            <p:cNvSpPr txBox="1"/>
            <p:nvPr/>
          </p:nvSpPr>
          <p:spPr>
            <a:xfrm>
              <a:off x="3234568" y="5311647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56C13C1-9849-A6CA-7A4E-AE0E6D5B5504}"/>
                </a:ext>
              </a:extLst>
            </p:cNvPr>
            <p:cNvSpPr txBox="1"/>
            <p:nvPr/>
          </p:nvSpPr>
          <p:spPr>
            <a:xfrm>
              <a:off x="3234569" y="4833183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04C2AA2-2C10-FF95-A0DB-1BE05AEC5800}"/>
                </a:ext>
              </a:extLst>
            </p:cNvPr>
            <p:cNvSpPr txBox="1"/>
            <p:nvPr/>
          </p:nvSpPr>
          <p:spPr>
            <a:xfrm>
              <a:off x="3234569" y="5072416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BAC5765-CFA2-075D-19F9-DB5A0EDF7D2A}"/>
                </a:ext>
              </a:extLst>
            </p:cNvPr>
            <p:cNvSpPr txBox="1"/>
            <p:nvPr/>
          </p:nvSpPr>
          <p:spPr>
            <a:xfrm>
              <a:off x="3013057" y="5577463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5AB335D-9645-6C2B-0781-6C7152275C7E}"/>
                </a:ext>
              </a:extLst>
            </p:cNvPr>
            <p:cNvSpPr txBox="1"/>
            <p:nvPr/>
          </p:nvSpPr>
          <p:spPr>
            <a:xfrm>
              <a:off x="3216848" y="579897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CF76657-E848-E4BE-794F-D08EB2A3E1FA}"/>
                </a:ext>
              </a:extLst>
            </p:cNvPr>
            <p:cNvSpPr txBox="1"/>
            <p:nvPr/>
          </p:nvSpPr>
          <p:spPr>
            <a:xfrm>
              <a:off x="3216848" y="602048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46E3DE7D-58E6-726C-47DC-F2E861100AEB}"/>
                </a:ext>
              </a:extLst>
            </p:cNvPr>
            <p:cNvSpPr/>
            <p:nvPr/>
          </p:nvSpPr>
          <p:spPr>
            <a:xfrm>
              <a:off x="5759303" y="2658139"/>
              <a:ext cx="79744" cy="7797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EC2F5BD0-4146-FCB5-391A-BC468697F4CD}"/>
                </a:ext>
              </a:extLst>
            </p:cNvPr>
            <p:cNvCxnSpPr/>
            <p:nvPr/>
          </p:nvCxnSpPr>
          <p:spPr>
            <a:xfrm>
              <a:off x="3158979" y="3052652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FF79921-3FF4-63C0-7F6F-FB37AA04CE8D}"/>
                </a:ext>
              </a:extLst>
            </p:cNvPr>
            <p:cNvCxnSpPr>
              <a:cxnSpLocks/>
            </p:cNvCxnSpPr>
            <p:nvPr/>
          </p:nvCxnSpPr>
          <p:spPr>
            <a:xfrm>
              <a:off x="3158979" y="4461466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0A39BE8-FB3A-7979-12DB-56295A36348D}"/>
                </a:ext>
              </a:extLst>
            </p:cNvPr>
            <p:cNvCxnSpPr>
              <a:cxnSpLocks/>
            </p:cNvCxnSpPr>
            <p:nvPr/>
          </p:nvCxnSpPr>
          <p:spPr>
            <a:xfrm>
              <a:off x="3167839" y="5817117"/>
              <a:ext cx="1773" cy="462516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5968215-7FBA-16F7-2ED3-23EB8610B8FB}"/>
              </a:ext>
            </a:extLst>
          </p:cNvPr>
          <p:cNvSpPr txBox="1"/>
          <p:nvPr/>
        </p:nvSpPr>
        <p:spPr>
          <a:xfrm>
            <a:off x="6406615" y="2573764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홍길동(팀장)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AD2F0C-24B4-C9A6-0A5E-F3CE04198BAA}"/>
              </a:ext>
            </a:extLst>
          </p:cNvPr>
          <p:cNvSpPr txBox="1"/>
          <p:nvPr/>
        </p:nvSpPr>
        <p:spPr>
          <a:xfrm>
            <a:off x="6406615" y="2821856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김부장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A15ED-5CED-15CB-9316-0B5B5C28E0C8}"/>
              </a:ext>
            </a:extLst>
          </p:cNvPr>
          <p:cNvSpPr txBox="1"/>
          <p:nvPr/>
        </p:nvSpPr>
        <p:spPr>
          <a:xfrm>
            <a:off x="6406615" y="3096531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박대리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(대리)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E0A878-C4B7-0852-6E40-8E3D91D11BCC}"/>
              </a:ext>
            </a:extLst>
          </p:cNvPr>
          <p:cNvSpPr/>
          <p:nvPr/>
        </p:nvSpPr>
        <p:spPr>
          <a:xfrm>
            <a:off x="7416208" y="2232837"/>
            <a:ext cx="97466" cy="974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C20CF-EF5C-0FD4-76BD-AC322D2DEAC4}"/>
              </a:ext>
            </a:extLst>
          </p:cNvPr>
          <p:cNvSpPr txBox="1"/>
          <p:nvPr/>
        </p:nvSpPr>
        <p:spPr>
          <a:xfrm>
            <a:off x="7327605" y="2144233"/>
            <a:ext cx="2711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200" b="1">
                <a:solidFill>
                  <a:srgbClr val="3F3F3F"/>
                </a:solidFill>
                <a:latin typeface="Malgun Gothic"/>
                <a:ea typeface="+mn-lt"/>
              </a:rPr>
              <a:t>+</a:t>
            </a:r>
            <a:endParaRPr lang="ko-KR" sz="12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5933411" y="38051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5994238" y="18892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897651" y="228032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33" name="모서리가 둥근 직사각형 26">
            <a:extLst>
              <a:ext uri="{FF2B5EF4-FFF2-40B4-BE49-F238E27FC236}">
                <a16:creationId xmlns:a16="http://schemas.microsoft.com/office/drawing/2014/main" id="{4A6ACD96-4194-2FF4-8FC6-E8BDB51A66AA}"/>
              </a:ext>
            </a:extLst>
          </p:cNvPr>
          <p:cNvSpPr/>
          <p:nvPr/>
        </p:nvSpPr>
        <p:spPr>
          <a:xfrm>
            <a:off x="6238388" y="2030881"/>
            <a:ext cx="1364443" cy="310615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0" name="그래픽 70" descr="봉투 단색으로 채워진">
            <a:extLst>
              <a:ext uri="{FF2B5EF4-FFF2-40B4-BE49-F238E27FC236}">
                <a16:creationId xmlns:a16="http://schemas.microsoft.com/office/drawing/2014/main" id="{2704A08B-4898-5086-4651-7599E1C26E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38682" y="2092614"/>
            <a:ext cx="226143" cy="234336"/>
          </a:xfrm>
          <a:prstGeom prst="rect">
            <a:avLst/>
          </a:prstGeom>
        </p:spPr>
      </p:pic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43274" y="2086880"/>
            <a:ext cx="234336" cy="226143"/>
          </a:xfrm>
          <a:prstGeom prst="rect">
            <a:avLst/>
          </a:prstGeom>
        </p:spPr>
      </p:pic>
      <p:pic>
        <p:nvPicPr>
          <p:cNvPr id="7" name="그래픽 7" descr="말풍선 단색으로 채워진">
            <a:extLst>
              <a:ext uri="{FF2B5EF4-FFF2-40B4-BE49-F238E27FC236}">
                <a16:creationId xmlns:a16="http://schemas.microsoft.com/office/drawing/2014/main" id="{235445BD-A1D1-F9FE-468A-0A3D36A939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8088" y="2087740"/>
            <a:ext cx="250936" cy="250936"/>
          </a:xfrm>
          <a:prstGeom prst="rect">
            <a:avLst/>
          </a:prstGeom>
        </p:spPr>
      </p:pic>
      <p:pic>
        <p:nvPicPr>
          <p:cNvPr id="137" name="그래픽 137" descr="목록 단색으로 채워진">
            <a:extLst>
              <a:ext uri="{FF2B5EF4-FFF2-40B4-BE49-F238E27FC236}">
                <a16:creationId xmlns:a16="http://schemas.microsoft.com/office/drawing/2014/main" id="{5BE38F67-540D-D723-44D3-399598BE1B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69126" y="2094613"/>
            <a:ext cx="241006" cy="2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주소록</a:t>
            </a:r>
            <a:endParaRPr kumimoji="1" lang="ko-KR" altLang="en-US" sz="1200" b="1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379263" y="2184640"/>
            <a:ext cx="1302376" cy="1790324"/>
            <a:chOff x="364243" y="2361136"/>
            <a:chExt cx="981529" cy="1808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DA237-DB16-A224-B49B-F3022B7AD5F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60" name="그래픽 60" descr="단일 톱니바퀴 단색으로 채워진">
            <a:extLst>
              <a:ext uri="{FF2B5EF4-FFF2-40B4-BE49-F238E27FC236}">
                <a16:creationId xmlns:a16="http://schemas.microsoft.com/office/drawing/2014/main" id="{E4DE6638-CAC2-D9BB-9F57-AE90B15BA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6775" y="2937035"/>
            <a:ext cx="182925" cy="167936"/>
          </a:xfrm>
          <a:prstGeom prst="rect">
            <a:avLst/>
          </a:prstGeom>
        </p:spPr>
      </p:pic>
      <p:pic>
        <p:nvPicPr>
          <p:cNvPr id="66" name="그림 66">
            <a:extLst>
              <a:ext uri="{FF2B5EF4-FFF2-40B4-BE49-F238E27FC236}">
                <a16:creationId xmlns:a16="http://schemas.microsoft.com/office/drawing/2014/main" id="{1BFC6724-3F17-06F6-94F2-2B69559DB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326335" y="2985380"/>
            <a:ext cx="108642" cy="102609"/>
          </a:xfrm>
          <a:prstGeom prst="rect">
            <a:avLst/>
          </a:prstGeom>
        </p:spPr>
      </p:pic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432D085D-103E-E89F-500F-F2E779C54F16}"/>
              </a:ext>
            </a:extLst>
          </p:cNvPr>
          <p:cNvGraphicFramePr>
            <a:graphicFrameLocks noGrp="1"/>
          </p:cNvGraphicFramePr>
          <p:nvPr/>
        </p:nvGraphicFramePr>
        <p:xfrm>
          <a:off x="2859547" y="2556386"/>
          <a:ext cx="6390203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5537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7174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553458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359567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이름(직책)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Microsoft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홍길동(사원)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a001@microsoft.com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Apple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개인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거래처</a:t>
            </a:r>
            <a:endParaRPr lang="en-US" altLang="ko-KR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E5AE92-01F6-A0B7-CB5F-B4188430A2F2}"/>
              </a:ext>
            </a:extLst>
          </p:cNvPr>
          <p:cNvSpPr txBox="1"/>
          <p:nvPr/>
        </p:nvSpPr>
        <p:spPr>
          <a:xfrm>
            <a:off x="5735483" y="3736258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1259807" y="2861195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8508" y="33065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4D6BA2-25A2-89B4-DB49-7CF797441683}"/>
              </a:ext>
            </a:extLst>
          </p:cNvPr>
          <p:cNvSpPr txBox="1"/>
          <p:nvPr/>
        </p:nvSpPr>
        <p:spPr>
          <a:xfrm>
            <a:off x="8233731" y="2237090"/>
            <a:ext cx="10947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37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857F514A-EFE4-D1D4-BC48-53D288325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4251" y="2240580"/>
            <a:ext cx="224658" cy="204953"/>
          </a:xfrm>
          <a:prstGeom prst="rect">
            <a:avLst/>
          </a:prstGeom>
        </p:spPr>
      </p:pic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321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목록을 조회하고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수정이 가능하다.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문자등을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발송하거나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endParaRPr lang="ko-KR" err="1"/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 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다운로드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D4EA23-168C-BD16-EF79-8AA4EE2D5E5A}"/>
              </a:ext>
            </a:extLst>
          </p:cNvPr>
          <p:cNvCxnSpPr/>
          <p:nvPr/>
        </p:nvCxnSpPr>
        <p:spPr>
          <a:xfrm flipV="1">
            <a:off x="2868654" y="5376293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CE81B0-E28F-5AFB-3ECB-B488C996C457}"/>
              </a:ext>
            </a:extLst>
          </p:cNvPr>
          <p:cNvSpPr/>
          <p:nvPr/>
        </p:nvSpPr>
        <p:spPr>
          <a:xfrm>
            <a:off x="5278264" y="564040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678583" y="20416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833924" y="21940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743236" y="255327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5122457" y="554355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23" name="모서리가 둥근 직사각형 26">
            <a:extLst>
              <a:ext uri="{FF2B5EF4-FFF2-40B4-BE49-F238E27FC236}">
                <a16:creationId xmlns:a16="http://schemas.microsoft.com/office/drawing/2014/main" id="{D53749CE-54F4-042F-4398-0FFE22B64840}"/>
              </a:ext>
            </a:extLst>
          </p:cNvPr>
          <p:cNvSpPr/>
          <p:nvPr/>
        </p:nvSpPr>
        <p:spPr>
          <a:xfrm>
            <a:off x="2809388" y="2226823"/>
            <a:ext cx="3846385" cy="267073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0" name="그래픽 70" descr="봉투 단색으로 채워진">
            <a:extLst>
              <a:ext uri="{FF2B5EF4-FFF2-40B4-BE49-F238E27FC236}">
                <a16:creationId xmlns:a16="http://schemas.microsoft.com/office/drawing/2014/main" id="{2704A08B-4898-5086-4651-7599E1C26E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18543" y="2234381"/>
            <a:ext cx="226143" cy="2343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FE6F159-B193-4F03-4D99-11C733973C70}"/>
              </a:ext>
            </a:extLst>
          </p:cNvPr>
          <p:cNvSpPr txBox="1"/>
          <p:nvPr/>
        </p:nvSpPr>
        <p:spPr>
          <a:xfrm>
            <a:off x="3104825" y="2230523"/>
            <a:ext cx="824562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메일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CCF33D-E7B8-68CA-97AF-715DCBF74E76}"/>
              </a:ext>
            </a:extLst>
          </p:cNvPr>
          <p:cNvSpPr txBox="1"/>
          <p:nvPr/>
        </p:nvSpPr>
        <p:spPr>
          <a:xfrm>
            <a:off x="4194567" y="2230523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문자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pic>
        <p:nvPicPr>
          <p:cNvPr id="7" name="그래픽 7" descr="말풍선 단색으로 채워진">
            <a:extLst>
              <a:ext uri="{FF2B5EF4-FFF2-40B4-BE49-F238E27FC236}">
                <a16:creationId xmlns:a16="http://schemas.microsoft.com/office/drawing/2014/main" id="{235445BD-A1D1-F9FE-468A-0A3D36A939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06412" y="2229507"/>
            <a:ext cx="250936" cy="250936"/>
          </a:xfrm>
          <a:prstGeom prst="rect">
            <a:avLst/>
          </a:prstGeom>
        </p:spPr>
      </p:pic>
      <p:pic>
        <p:nvPicPr>
          <p:cNvPr id="8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2938" y="2262351"/>
            <a:ext cx="185247" cy="172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2AD12-250B-6406-0ABB-7BBBBC4CB0EE}"/>
              </a:ext>
            </a:extLst>
          </p:cNvPr>
          <p:cNvSpPr txBox="1"/>
          <p:nvPr/>
        </p:nvSpPr>
        <p:spPr>
          <a:xfrm>
            <a:off x="6145550" y="2223953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pic>
        <p:nvPicPr>
          <p:cNvPr id="40" name="그래픽 41" descr="별 단색으로 채워진">
            <a:extLst>
              <a:ext uri="{FF2B5EF4-FFF2-40B4-BE49-F238E27FC236}">
                <a16:creationId xmlns:a16="http://schemas.microsoft.com/office/drawing/2014/main" id="{65EB1542-3252-6D34-A9C0-FFAE25A2C6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19851" y="2262350"/>
            <a:ext cx="172108" cy="17211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605E1F-19F6-3B40-234D-C04E8D384931}"/>
              </a:ext>
            </a:extLst>
          </p:cNvPr>
          <p:cNvSpPr txBox="1"/>
          <p:nvPr/>
        </p:nvSpPr>
        <p:spPr>
          <a:xfrm>
            <a:off x="5219325" y="2230523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즐겨찾기</a:t>
            </a:r>
          </a:p>
        </p:txBody>
      </p:sp>
    </p:spTree>
    <p:extLst>
      <p:ext uri="{BB962C8B-B14F-4D97-AF65-F5344CB8AC3E}">
        <p14:creationId xmlns:p14="http://schemas.microsoft.com/office/powerpoint/2010/main" val="78028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57210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폴더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주소록</a:t>
            </a:r>
            <a:endParaRPr kumimoji="1" lang="ko-KR" altLang="en-US" sz="1200" b="1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4757754" y="236499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5806902" y="25120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784763" y="23508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379263" y="2184638"/>
            <a:ext cx="1302376" cy="1790323"/>
            <a:chOff x="364243" y="2361136"/>
            <a:chExt cx="981529" cy="1808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DA237-DB16-A224-B49B-F3022B7AD5F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60" name="그래픽 60" descr="단일 톱니바퀴 단색으로 채워진">
            <a:extLst>
              <a:ext uri="{FF2B5EF4-FFF2-40B4-BE49-F238E27FC236}">
                <a16:creationId xmlns:a16="http://schemas.microsoft.com/office/drawing/2014/main" id="{E4DE6638-CAC2-D9BB-9F57-AE90B15BA0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6775" y="2937035"/>
            <a:ext cx="182925" cy="167936"/>
          </a:xfrm>
          <a:prstGeom prst="rect">
            <a:avLst/>
          </a:prstGeom>
        </p:spPr>
      </p:pic>
      <p:pic>
        <p:nvPicPr>
          <p:cNvPr id="66" name="그림 66">
            <a:extLst>
              <a:ext uri="{FF2B5EF4-FFF2-40B4-BE49-F238E27FC236}">
                <a16:creationId xmlns:a16="http://schemas.microsoft.com/office/drawing/2014/main" id="{1BFC6724-3F17-06F6-94F2-2B69559DB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326335" y="2985380"/>
            <a:ext cx="108642" cy="1026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폴더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2446351" y="2883861"/>
            <a:ext cx="302068" cy="266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9100" y="2446282"/>
            <a:ext cx="185247" cy="172110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4D5C3-6D61-4153-2C31-280681046F78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68A4EF-DF8D-FA4F-D309-8552F2D0D1EE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5" name="그림 8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960BACF-C536-FD3D-60EC-98360361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6" name="직선 연결선[R] 18">
              <a:extLst>
                <a:ext uri="{FF2B5EF4-FFF2-40B4-BE49-F238E27FC236}">
                  <a16:creationId xmlns:a16="http://schemas.microsoft.com/office/drawing/2014/main" id="{9344F5DD-93A1-0F53-CCAB-0CD679372EC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모서리가 둥근 직사각형 21">
              <a:extLst>
                <a:ext uri="{FF2B5EF4-FFF2-40B4-BE49-F238E27FC236}">
                  <a16:creationId xmlns:a16="http://schemas.microsoft.com/office/drawing/2014/main" id="{8DE7D548-5E0C-A6E6-BA2E-2F880F30249E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8" name="모서리가 둥근 직사각형 23">
              <a:extLst>
                <a:ext uri="{FF2B5EF4-FFF2-40B4-BE49-F238E27FC236}">
                  <a16:creationId xmlns:a16="http://schemas.microsoft.com/office/drawing/2014/main" id="{C102C0C6-A908-5699-DF92-A1F0F5A7E437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9" name="직선 연결선[R] 24">
              <a:extLst>
                <a:ext uri="{FF2B5EF4-FFF2-40B4-BE49-F238E27FC236}">
                  <a16:creationId xmlns:a16="http://schemas.microsoft.com/office/drawing/2014/main" id="{B36B40E9-2596-FB4B-EB34-E75D4EEE21D7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450F8A-E7C0-5D9B-32DB-6ECF0F22FA2B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1" name="모서리가 둥근 직사각형 92">
              <a:extLst>
                <a:ext uri="{FF2B5EF4-FFF2-40B4-BE49-F238E27FC236}">
                  <a16:creationId xmlns:a16="http://schemas.microsoft.com/office/drawing/2014/main" id="{288B9FA2-ECDE-4DEB-96B2-5C09C853E24F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C12455-4B08-1198-A277-567E7B3B367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4" name="그래픽 93" descr="돋보기 단색으로 채워진">
              <a:extLst>
                <a:ext uri="{FF2B5EF4-FFF2-40B4-BE49-F238E27FC236}">
                  <a16:creationId xmlns:a16="http://schemas.microsoft.com/office/drawing/2014/main" id="{77D746B7-C35F-C0B6-C568-BC1AC467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C09AFAEA-8018-9B8F-A7C7-3DC393E02AB5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10455C-24D6-6DE2-227E-2C1B438EA633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79237AC-DB08-416C-8DA3-33D6AF108B08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2730401-C28F-F6AE-852B-79B4FEF6A29A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46DE5FB-4EEC-5578-F0E3-20BE2580C5FD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4604B8C-F00A-5EF7-0DDB-E1F93716431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34C3ECE-F96F-6AAD-E4CD-2483449A0B82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53E271F-723B-7869-3F7C-05D7146B43D1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B9CB5F-4FAE-DDC2-5033-AD45744D9BF8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92FD865-726E-0534-2156-266E72407D4B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FC6FE14-A2F9-07A4-98E0-67F2DCC1D106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C2AD12-250B-6406-0ABB-7BBBBC4CB0EE}"/>
              </a:ext>
            </a:extLst>
          </p:cNvPr>
          <p:cNvSpPr txBox="1"/>
          <p:nvPr/>
        </p:nvSpPr>
        <p:spPr>
          <a:xfrm>
            <a:off x="5140572" y="2416744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EA23D0CD-0A53-2D8E-9F7A-95D01457E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2366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폴더를 추가한다.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종류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변경사항을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0B47C2E-9CBF-1453-84C7-99D6D53BA3AE}"/>
              </a:ext>
            </a:extLst>
          </p:cNvPr>
          <p:cNvSpPr txBox="1"/>
          <p:nvPr/>
        </p:nvSpPr>
        <p:spPr>
          <a:xfrm>
            <a:off x="3115067" y="241664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추가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A7D8A-3367-8F17-C92D-AF8762592ECC}"/>
              </a:ext>
            </a:extLst>
          </p:cNvPr>
          <p:cNvSpPr txBox="1"/>
          <p:nvPr/>
        </p:nvSpPr>
        <p:spPr>
          <a:xfrm>
            <a:off x="2939894" y="2407883"/>
            <a:ext cx="339095" cy="2626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 Black"/>
                <a:ea typeface="+mn-lt"/>
                <a:cs typeface="+mn-lt"/>
              </a:rPr>
              <a:t>╋</a:t>
            </a:r>
            <a:endParaRPr lang="ko-KR" altLang="en-US" sz="1100">
              <a:latin typeface="Arial Black"/>
              <a:ea typeface="HYGothic-Extr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9D6F3B-8DF8-F02D-E9A0-0BA38864A4F0}"/>
              </a:ext>
            </a:extLst>
          </p:cNvPr>
          <p:cNvGrpSpPr/>
          <p:nvPr/>
        </p:nvGrpSpPr>
        <p:grpSpPr>
          <a:xfrm>
            <a:off x="2937294" y="2712982"/>
            <a:ext cx="2656364" cy="2481534"/>
            <a:chOff x="2937294" y="2712982"/>
            <a:chExt cx="2656364" cy="2481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69FE3C-6949-0418-567F-EB78B147BDE3}"/>
                </a:ext>
              </a:extLst>
            </p:cNvPr>
            <p:cNvSpPr txBox="1"/>
            <p:nvPr/>
          </p:nvSpPr>
          <p:spPr>
            <a:xfrm>
              <a:off x="3037865" y="3389088"/>
              <a:ext cx="85991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en-US" altLang="ko-KR" sz="10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lang="ko-KR" altLang="en-US" sz="100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D6DAB4-7F1B-3F9B-86B2-5899BA4F32F5}"/>
                </a:ext>
              </a:extLst>
            </p:cNvPr>
            <p:cNvSpPr txBox="1"/>
            <p:nvPr/>
          </p:nvSpPr>
          <p:spPr>
            <a:xfrm>
              <a:off x="3037865" y="3668805"/>
              <a:ext cx="102975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7A89B5-A71B-2AF3-728A-77F182F41EE3}"/>
                </a:ext>
              </a:extLst>
            </p:cNvPr>
            <p:cNvSpPr txBox="1"/>
            <p:nvPr/>
          </p:nvSpPr>
          <p:spPr>
            <a:xfrm>
              <a:off x="3037865" y="3120782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새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폴더</a:t>
              </a:r>
              <a:endParaRPr lang="en-US" altLang="ko-KR" sz="1000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D88A31-2178-34BB-14CF-4C1AF547164A}"/>
                </a:ext>
              </a:extLst>
            </p:cNvPr>
            <p:cNvSpPr/>
            <p:nvPr/>
          </p:nvSpPr>
          <p:spPr>
            <a:xfrm>
              <a:off x="2937294" y="2712982"/>
              <a:ext cx="2656364" cy="2481534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73B0AF-232C-D194-EAA8-7DAECDEE374C}"/>
                </a:ext>
              </a:extLst>
            </p:cNvPr>
            <p:cNvSpPr txBox="1"/>
            <p:nvPr/>
          </p:nvSpPr>
          <p:spPr>
            <a:xfrm>
              <a:off x="3037864" y="2840505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F399D4-59D9-02DE-CECD-C92567C56C9D}"/>
                </a:ext>
              </a:extLst>
            </p:cNvPr>
            <p:cNvSpPr/>
            <p:nvPr/>
          </p:nvSpPr>
          <p:spPr>
            <a:xfrm>
              <a:off x="3328275" y="2857500"/>
              <a:ext cx="954689" cy="21020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931154-E898-A4AE-43D3-D204067030D5}"/>
              </a:ext>
            </a:extLst>
          </p:cNvPr>
          <p:cNvSpPr/>
          <p:nvPr/>
        </p:nvSpPr>
        <p:spPr>
          <a:xfrm>
            <a:off x="6904635" y="2717362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264AA1-990A-26A3-ED68-F897CEDD9C92}"/>
              </a:ext>
            </a:extLst>
          </p:cNvPr>
          <p:cNvSpPr txBox="1"/>
          <p:nvPr/>
        </p:nvSpPr>
        <p:spPr>
          <a:xfrm>
            <a:off x="5913535" y="2770436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A24225-53A8-F83D-4D3A-CAA68A454809}"/>
              </a:ext>
            </a:extLst>
          </p:cNvPr>
          <p:cNvSpPr txBox="1"/>
          <p:nvPr/>
        </p:nvSpPr>
        <p:spPr>
          <a:xfrm>
            <a:off x="5913535" y="3275137"/>
            <a:ext cx="53792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종류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DF21CE-6ECA-0EF1-5FDB-4F40571C9926}"/>
              </a:ext>
            </a:extLst>
          </p:cNvPr>
          <p:cNvSpPr txBox="1"/>
          <p:nvPr/>
        </p:nvSpPr>
        <p:spPr>
          <a:xfrm>
            <a:off x="6843768" y="3265241"/>
            <a:ext cx="105252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사내주소록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6810A9-AC23-8CDB-8D6B-E38F2382424B}"/>
              </a:ext>
            </a:extLst>
          </p:cNvPr>
          <p:cNvSpPr txBox="1"/>
          <p:nvPr/>
        </p:nvSpPr>
        <p:spPr>
          <a:xfrm>
            <a:off x="6843767" y="3641292"/>
            <a:ext cx="121086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사외주소록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FE3840-939C-3401-125C-3B9E46FAA9E9}"/>
              </a:ext>
            </a:extLst>
          </p:cNvPr>
          <p:cNvSpPr/>
          <p:nvPr/>
        </p:nvSpPr>
        <p:spPr>
          <a:xfrm>
            <a:off x="6914530" y="4162193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41E2DB-F1CB-8CEA-D620-7C8F088A82E7}"/>
              </a:ext>
            </a:extLst>
          </p:cNvPr>
          <p:cNvSpPr txBox="1"/>
          <p:nvPr/>
        </p:nvSpPr>
        <p:spPr>
          <a:xfrm>
            <a:off x="5903638" y="4225163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상위폴더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E6BE624-AECD-5413-B021-261B6F57FE79}"/>
              </a:ext>
            </a:extLst>
          </p:cNvPr>
          <p:cNvSpPr/>
          <p:nvPr/>
        </p:nvSpPr>
        <p:spPr>
          <a:xfrm>
            <a:off x="8626554" y="4162192"/>
            <a:ext cx="267421" cy="31530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66">
            <a:extLst>
              <a:ext uri="{FF2B5EF4-FFF2-40B4-BE49-F238E27FC236}">
                <a16:creationId xmlns:a16="http://schemas.microsoft.com/office/drawing/2014/main" id="{8FBEA4FD-5272-3E81-CDF7-5580F24139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649452" y="4222393"/>
            <a:ext cx="227395" cy="231258"/>
          </a:xfrm>
          <a:prstGeom prst="rect">
            <a:avLst/>
          </a:prstGeom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56DE3B5-42C7-026D-921C-1FD9A2584F25}"/>
              </a:ext>
            </a:extLst>
          </p:cNvPr>
          <p:cNvCxnSpPr/>
          <p:nvPr/>
        </p:nvCxnSpPr>
        <p:spPr>
          <a:xfrm flipV="1">
            <a:off x="2868654" y="5367328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4F02796-992E-C363-2325-DA9DE83D222A}"/>
              </a:ext>
            </a:extLst>
          </p:cNvPr>
          <p:cNvSpPr/>
          <p:nvPr/>
        </p:nvSpPr>
        <p:spPr>
          <a:xfrm>
            <a:off x="5278264" y="564040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5111572" y="554355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66957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096496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결재HOME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(</a:t>
                      </a:r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대쉬보드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전자결재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결재HOME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2729640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349561" y="2123800"/>
            <a:ext cx="958808" cy="3738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69564"/>
              </p:ext>
            </p:extLst>
          </p:nvPr>
        </p:nvGraphicFramePr>
        <p:xfrm>
          <a:off x="9497444" y="0"/>
          <a:ext cx="2694553" cy="6899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문서 작성 시 사용한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템플릿을 보여주고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문서 작성으로 연결된다.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중요도가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높은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간략한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보여주고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문서함으로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연결된다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수신한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보여준다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20398" y="2184640"/>
            <a:ext cx="1216745" cy="3487506"/>
            <a:chOff x="1320398" y="2184640"/>
            <a:chExt cx="1216745" cy="34875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CFD541-E68F-18C1-EAF1-27AF6FC0EC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32" name="그림 66">
              <a:extLst>
                <a:ext uri="{FF2B5EF4-FFF2-40B4-BE49-F238E27FC236}">
                  <a16:creationId xmlns:a16="http://schemas.microsoft.com/office/drawing/2014/main" id="{D1E81174-F1C7-3F02-67BD-F36C1808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217CA44-D811-C08D-53C0-3AF96D78EC16}"/>
              </a:ext>
            </a:extLst>
          </p:cNvPr>
          <p:cNvSpPr txBox="1"/>
          <p:nvPr/>
        </p:nvSpPr>
        <p:spPr>
          <a:xfrm>
            <a:off x="2870547" y="2129424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사용한 양식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B270B2-310B-6E0A-4209-26CE5A072D00}"/>
              </a:ext>
            </a:extLst>
          </p:cNvPr>
          <p:cNvSpPr/>
          <p:nvPr/>
        </p:nvSpPr>
        <p:spPr>
          <a:xfrm>
            <a:off x="2964493" y="2379946"/>
            <a:ext cx="1450930" cy="626301"/>
          </a:xfrm>
          <a:prstGeom prst="roundRect">
            <a:avLst/>
          </a:prstGeom>
          <a:solidFill>
            <a:srgbClr val="FFC0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21" descr="문서 단색으로 채워진">
            <a:extLst>
              <a:ext uri="{FF2B5EF4-FFF2-40B4-BE49-F238E27FC236}">
                <a16:creationId xmlns:a16="http://schemas.microsoft.com/office/drawing/2014/main" id="{FBDC8755-79FD-BA57-9389-61153E8B5D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26602" y="2457711"/>
            <a:ext cx="475990" cy="4759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BFBB72-1292-0F3D-ADF7-F2D5E03056A2}"/>
              </a:ext>
            </a:extLst>
          </p:cNvPr>
          <p:cNvSpPr txBox="1"/>
          <p:nvPr/>
        </p:nvSpPr>
        <p:spPr>
          <a:xfrm>
            <a:off x="3444658" y="2567835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사업계획서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2C3658B-A9C1-959F-5CBD-5BA90B9FE6AD}"/>
              </a:ext>
            </a:extLst>
          </p:cNvPr>
          <p:cNvSpPr/>
          <p:nvPr/>
        </p:nvSpPr>
        <p:spPr>
          <a:xfrm>
            <a:off x="4540685" y="2379946"/>
            <a:ext cx="1450930" cy="626301"/>
          </a:xfrm>
          <a:prstGeom prst="roundRect">
            <a:avLst/>
          </a:prstGeom>
          <a:solidFill>
            <a:srgbClr val="FF33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F0ABC3-5661-A567-7E8E-023F438DD303}"/>
              </a:ext>
            </a:extLst>
          </p:cNvPr>
          <p:cNvSpPr txBox="1"/>
          <p:nvPr/>
        </p:nvSpPr>
        <p:spPr>
          <a:xfrm>
            <a:off x="5073041" y="2578272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출장 신청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3C19CA-821B-7AD6-AF91-2674E0AF923C}"/>
              </a:ext>
            </a:extLst>
          </p:cNvPr>
          <p:cNvSpPr/>
          <p:nvPr/>
        </p:nvSpPr>
        <p:spPr>
          <a:xfrm>
            <a:off x="6116877" y="2379946"/>
            <a:ext cx="1450930" cy="626301"/>
          </a:xfrm>
          <a:prstGeom prst="roundRect">
            <a:avLst/>
          </a:prstGeom>
          <a:solidFill>
            <a:srgbClr val="00B05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68F438-4161-74C7-6AB7-B19C264C68D8}"/>
              </a:ext>
            </a:extLst>
          </p:cNvPr>
          <p:cNvSpPr txBox="1"/>
          <p:nvPr/>
        </p:nvSpPr>
        <p:spPr>
          <a:xfrm>
            <a:off x="6649233" y="2567834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명함 신청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7FB883A-7545-5BAA-12E9-FAE928D7C69A}"/>
              </a:ext>
            </a:extLst>
          </p:cNvPr>
          <p:cNvSpPr/>
          <p:nvPr/>
        </p:nvSpPr>
        <p:spPr>
          <a:xfrm>
            <a:off x="7693069" y="2369508"/>
            <a:ext cx="1450930" cy="626301"/>
          </a:xfrm>
          <a:prstGeom prst="roundRect">
            <a:avLst/>
          </a:prstGeom>
          <a:solidFill>
            <a:srgbClr val="EB106F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21" descr="문서 단색으로 채워진">
            <a:extLst>
              <a:ext uri="{FF2B5EF4-FFF2-40B4-BE49-F238E27FC236}">
                <a16:creationId xmlns:a16="http://schemas.microsoft.com/office/drawing/2014/main" id="{3EA13D96-9B2C-C35A-1627-3A0E53F56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55178" y="2447272"/>
            <a:ext cx="475990" cy="47599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38E8849-EA7B-A99F-4437-322401F47186}"/>
              </a:ext>
            </a:extLst>
          </p:cNvPr>
          <p:cNvSpPr txBox="1"/>
          <p:nvPr/>
        </p:nvSpPr>
        <p:spPr>
          <a:xfrm>
            <a:off x="8225425" y="2567834"/>
            <a:ext cx="105218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사내교육</a:t>
            </a:r>
            <a:endParaRPr lang="ko-KR"/>
          </a:p>
        </p:txBody>
      </p:sp>
      <p:pic>
        <p:nvPicPr>
          <p:cNvPr id="8" name="그래픽 9" descr="서류 가방 단색으로 채워진">
            <a:extLst>
              <a:ext uri="{FF2B5EF4-FFF2-40B4-BE49-F238E27FC236}">
                <a16:creationId xmlns:a16="http://schemas.microsoft.com/office/drawing/2014/main" id="{028D297B-269C-FD9C-B3AE-6DDFCC7298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5842" y="2470759"/>
            <a:ext cx="475990" cy="475990"/>
          </a:xfrm>
          <a:prstGeom prst="rect">
            <a:avLst/>
          </a:prstGeom>
        </p:spPr>
      </p:pic>
      <p:pic>
        <p:nvPicPr>
          <p:cNvPr id="22" name="그래픽 23" descr="사원증 단색으로 채워진">
            <a:extLst>
              <a:ext uri="{FF2B5EF4-FFF2-40B4-BE49-F238E27FC236}">
                <a16:creationId xmlns:a16="http://schemas.microsoft.com/office/drawing/2014/main" id="{5DF01030-4B2B-BEC2-6D47-490C3888A8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4846" y="2444010"/>
            <a:ext cx="475990" cy="475990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FBF72D7-78BF-AA96-7E15-373A1087BC56}"/>
              </a:ext>
            </a:extLst>
          </p:cNvPr>
          <p:cNvSpPr/>
          <p:nvPr/>
        </p:nvSpPr>
        <p:spPr>
          <a:xfrm>
            <a:off x="2964493" y="3549041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3FC584-BACD-AE71-164D-7DF621377D90}"/>
              </a:ext>
            </a:extLst>
          </p:cNvPr>
          <p:cNvSpPr txBox="1"/>
          <p:nvPr/>
        </p:nvSpPr>
        <p:spPr>
          <a:xfrm>
            <a:off x="2870546" y="3225451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결재 현황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89E760-9B9E-566B-BB95-C81847E3617C}"/>
              </a:ext>
            </a:extLst>
          </p:cNvPr>
          <p:cNvSpPr txBox="1"/>
          <p:nvPr/>
        </p:nvSpPr>
        <p:spPr>
          <a:xfrm>
            <a:off x="3173260" y="3705616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결재 대기 문서</a:t>
            </a:r>
            <a:endParaRPr lang="ko-KR" altLang="en-US" sz="14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3BD44A-860C-B636-D735-6C5BBB0261D1}"/>
              </a:ext>
            </a:extLst>
          </p:cNvPr>
          <p:cNvSpPr txBox="1"/>
          <p:nvPr/>
        </p:nvSpPr>
        <p:spPr>
          <a:xfrm>
            <a:off x="3695178" y="4060519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3</a:t>
            </a:r>
            <a:endParaRPr lang="ko-KR" altLang="en-US" sz="360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998DCC6-CDA6-1B63-30FC-7D1E7B8F6A32}"/>
              </a:ext>
            </a:extLst>
          </p:cNvPr>
          <p:cNvSpPr/>
          <p:nvPr/>
        </p:nvSpPr>
        <p:spPr>
          <a:xfrm>
            <a:off x="5104356" y="3538603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A3943C-A3D0-FA8A-DFEE-7DF0E0E4CCA9}"/>
              </a:ext>
            </a:extLst>
          </p:cNvPr>
          <p:cNvSpPr txBox="1"/>
          <p:nvPr/>
        </p:nvSpPr>
        <p:spPr>
          <a:xfrm>
            <a:off x="5208739" y="3705616"/>
            <a:ext cx="17515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열람하지 않은 문서</a:t>
            </a:r>
            <a:endParaRPr lang="ko-KR" altLang="en-US" sz="14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24B90E-AEB6-34E9-C3C1-C14F05FA97C3}"/>
              </a:ext>
            </a:extLst>
          </p:cNvPr>
          <p:cNvSpPr txBox="1"/>
          <p:nvPr/>
        </p:nvSpPr>
        <p:spPr>
          <a:xfrm>
            <a:off x="5876795" y="4070957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0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3D91436A-18AF-5BF6-314A-68A3D19378CC}"/>
              </a:ext>
            </a:extLst>
          </p:cNvPr>
          <p:cNvSpPr/>
          <p:nvPr/>
        </p:nvSpPr>
        <p:spPr>
          <a:xfrm>
            <a:off x="7244219" y="3528163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74FFC5B-7732-DC95-111C-A014265B7DA6}"/>
              </a:ext>
            </a:extLst>
          </p:cNvPr>
          <p:cNvSpPr txBox="1"/>
          <p:nvPr/>
        </p:nvSpPr>
        <p:spPr>
          <a:xfrm>
            <a:off x="7526053" y="3705615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진행 중인 문서</a:t>
            </a:r>
            <a:endParaRPr lang="ko-KR" altLang="en-US" sz="14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8B1D5F9-C046-BADF-2823-F856777D8B9C}"/>
              </a:ext>
            </a:extLst>
          </p:cNvPr>
          <p:cNvSpPr txBox="1"/>
          <p:nvPr/>
        </p:nvSpPr>
        <p:spPr>
          <a:xfrm>
            <a:off x="8016658" y="4050079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43F3C70-1DFB-0743-7D0E-864E4C357308}"/>
              </a:ext>
            </a:extLst>
          </p:cNvPr>
          <p:cNvSpPr txBox="1"/>
          <p:nvPr/>
        </p:nvSpPr>
        <p:spPr>
          <a:xfrm>
            <a:off x="2869072" y="5041725"/>
            <a:ext cx="15791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수신 문서 (5건)</a:t>
            </a:r>
          </a:p>
        </p:txBody>
      </p:sp>
      <p:graphicFrame>
        <p:nvGraphicFramePr>
          <p:cNvPr id="128" name="표 67">
            <a:extLst>
              <a:ext uri="{FF2B5EF4-FFF2-40B4-BE49-F238E27FC236}">
                <a16:creationId xmlns:a16="http://schemas.microsoft.com/office/drawing/2014/main" id="{2DA61143-7624-6404-DDE5-6772721F6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21298"/>
              </p:ext>
            </p:extLst>
          </p:nvPr>
        </p:nvGraphicFramePr>
        <p:xfrm>
          <a:off x="2943053" y="5343427"/>
          <a:ext cx="6232373" cy="11685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374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7723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4762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721106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022659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58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692980" y="323942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2670583" y="5046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667036" y="209607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C95A2-7930-84A6-6566-F1EC2D7C1C11}"/>
              </a:ext>
            </a:extLst>
          </p:cNvPr>
          <p:cNvSpPr txBox="1"/>
          <p:nvPr/>
        </p:nvSpPr>
        <p:spPr>
          <a:xfrm>
            <a:off x="1500483" y="6300858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BBCED-5E7D-0E7C-BC8D-654E17AB23BD}"/>
              </a:ext>
            </a:extLst>
          </p:cNvPr>
          <p:cNvSpPr txBox="1"/>
          <p:nvPr/>
        </p:nvSpPr>
        <p:spPr>
          <a:xfrm>
            <a:off x="1500483" y="6032552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A1ED75-033B-CAB5-52EC-53A3C5239E69}"/>
              </a:ext>
            </a:extLst>
          </p:cNvPr>
          <p:cNvSpPr txBox="1"/>
          <p:nvPr/>
        </p:nvSpPr>
        <p:spPr>
          <a:xfrm>
            <a:off x="1369385" y="5748416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64747CD-960E-14C7-CE82-8C5109797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310520" y="5838647"/>
            <a:ext cx="108642" cy="1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22613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리스트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전자결재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432D085D-103E-E89F-500F-F2E779C5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14975"/>
              </p:ext>
            </p:extLst>
          </p:nvPr>
        </p:nvGraphicFramePr>
        <p:xfrm>
          <a:off x="2859547" y="2556386"/>
          <a:ext cx="6390187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4196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1460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19056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69936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99182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수신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E5AE92-01F6-A0B7-CB5F-B4188430A2F2}"/>
              </a:ext>
            </a:extLst>
          </p:cNvPr>
          <p:cNvSpPr txBox="1"/>
          <p:nvPr/>
        </p:nvSpPr>
        <p:spPr>
          <a:xfrm>
            <a:off x="5735483" y="3736258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2729640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286931" y="2530896"/>
            <a:ext cx="1104945" cy="3213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4633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문서함 카테고리에 맞는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리스트를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클릭하면</a:t>
                      </a:r>
                      <a:endParaRPr lang="ko-KR" altLang="en-US" err="1"/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연결된다.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20398" y="2184640"/>
            <a:ext cx="1216745" cy="3487506"/>
            <a:chOff x="1320398" y="2184640"/>
            <a:chExt cx="1216745" cy="34875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CFD541-E68F-18C1-EAF1-27AF6FC0EC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32" name="그림 66">
              <a:extLst>
                <a:ext uri="{FF2B5EF4-FFF2-40B4-BE49-F238E27FC236}">
                  <a16:creationId xmlns:a16="http://schemas.microsoft.com/office/drawing/2014/main" id="{D1E81174-F1C7-3F02-67BD-F36C1808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693723" y="23913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76266-F814-ED56-C0EA-701602186092}"/>
              </a:ext>
            </a:extLst>
          </p:cNvPr>
          <p:cNvSpPr txBox="1"/>
          <p:nvPr/>
        </p:nvSpPr>
        <p:spPr>
          <a:xfrm>
            <a:off x="1500483" y="6300858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AF4C5-558E-C215-ED48-52671BF5F1A1}"/>
              </a:ext>
            </a:extLst>
          </p:cNvPr>
          <p:cNvSpPr txBox="1"/>
          <p:nvPr/>
        </p:nvSpPr>
        <p:spPr>
          <a:xfrm>
            <a:off x="1500483" y="6032552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17C00-C8E1-137D-34C3-E3DAE4E4FBCE}"/>
              </a:ext>
            </a:extLst>
          </p:cNvPr>
          <p:cNvSpPr txBox="1"/>
          <p:nvPr/>
        </p:nvSpPr>
        <p:spPr>
          <a:xfrm>
            <a:off x="1369385" y="5748416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7FE98E-C6ED-31BA-0931-D88E8DFE9A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310520" y="5838647"/>
            <a:ext cx="108642" cy="10260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86D0D23-3E5E-90A7-48B4-4B6A6D22A023}"/>
              </a:ext>
            </a:extLst>
          </p:cNvPr>
          <p:cNvSpPr/>
          <p:nvPr/>
        </p:nvSpPr>
        <p:spPr>
          <a:xfrm>
            <a:off x="4613302" y="27848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53341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40184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전자결재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37117" y="1034059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2729640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438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내용을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결재의견을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스크랩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추가하거나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20398" y="2178495"/>
            <a:ext cx="1216745" cy="3493651"/>
            <a:chOff x="1320398" y="2178495"/>
            <a:chExt cx="1216745" cy="34936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1375167" y="2178495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CFD541-E68F-18C1-EAF1-27AF6FC0EC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32" name="그림 66">
              <a:extLst>
                <a:ext uri="{FF2B5EF4-FFF2-40B4-BE49-F238E27FC236}">
                  <a16:creationId xmlns:a16="http://schemas.microsoft.com/office/drawing/2014/main" id="{D1E81174-F1C7-3F02-67BD-F36C1808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076266-F814-ED56-C0EA-701602186092}"/>
              </a:ext>
            </a:extLst>
          </p:cNvPr>
          <p:cNvSpPr txBox="1"/>
          <p:nvPr/>
        </p:nvSpPr>
        <p:spPr>
          <a:xfrm>
            <a:off x="1500483" y="6300858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8AF4C5-558E-C215-ED48-52671BF5F1A1}"/>
              </a:ext>
            </a:extLst>
          </p:cNvPr>
          <p:cNvSpPr txBox="1"/>
          <p:nvPr/>
        </p:nvSpPr>
        <p:spPr>
          <a:xfrm>
            <a:off x="1500483" y="6032552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17C00-C8E1-137D-34C3-E3DAE4E4FBCE}"/>
              </a:ext>
            </a:extLst>
          </p:cNvPr>
          <p:cNvSpPr txBox="1"/>
          <p:nvPr/>
        </p:nvSpPr>
        <p:spPr>
          <a:xfrm>
            <a:off x="1369385" y="5748416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7FE98E-C6ED-31BA-0931-D88E8DFE9A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310520" y="5838647"/>
            <a:ext cx="108642" cy="102609"/>
          </a:xfrm>
          <a:prstGeom prst="rect">
            <a:avLst/>
          </a:prstGeom>
        </p:spPr>
      </p:pic>
      <p:pic>
        <p:nvPicPr>
          <p:cNvPr id="14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67D2805-2BBF-0896-0F48-0AF8987CED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4894" y="2237329"/>
            <a:ext cx="5853952" cy="4221106"/>
          </a:xfrm>
          <a:prstGeom prst="rect">
            <a:avLst/>
          </a:prstGeom>
        </p:spPr>
      </p:pic>
      <p:pic>
        <p:nvPicPr>
          <p:cNvPr id="18" name="그림 23">
            <a:extLst>
              <a:ext uri="{FF2B5EF4-FFF2-40B4-BE49-F238E27FC236}">
                <a16:creationId xmlns:a16="http://schemas.microsoft.com/office/drawing/2014/main" id="{9D7569D8-F8F7-B5FE-7183-70703BA6B7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6237" y="1882587"/>
            <a:ext cx="795619" cy="358589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971629" y="21224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3792699" y="2983595"/>
            <a:ext cx="221208" cy="23913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8166960" y="1847872"/>
            <a:ext cx="221208" cy="23913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8507977" y="1818331"/>
            <a:ext cx="221208" cy="23913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44853C-FD43-9C6D-29BC-808F6A71756C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35697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서명관리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전자결재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2729640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383147" y="5994620"/>
            <a:ext cx="1069690" cy="301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현재 서명 또는 업로드한 서명의</a:t>
                      </a:r>
                      <a:endParaRPr lang="ko-KR"/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이미지를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서명의 이미지를 샘플 문서에서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20398" y="2184640"/>
            <a:ext cx="1216745" cy="3487506"/>
            <a:chOff x="1320398" y="2184640"/>
            <a:chExt cx="1216745" cy="34875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CFD541-E68F-18C1-EAF1-27AF6FC0EC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32" name="그림 66">
              <a:extLst>
                <a:ext uri="{FF2B5EF4-FFF2-40B4-BE49-F238E27FC236}">
                  <a16:creationId xmlns:a16="http://schemas.microsoft.com/office/drawing/2014/main" id="{D1E81174-F1C7-3F02-67BD-F36C1808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38E8849-EA7B-A99F-4437-322401F47186}"/>
              </a:ext>
            </a:extLst>
          </p:cNvPr>
          <p:cNvSpPr txBox="1"/>
          <p:nvPr/>
        </p:nvSpPr>
        <p:spPr>
          <a:xfrm>
            <a:off x="8225425" y="2567834"/>
            <a:ext cx="105218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사내교육</a:t>
            </a:r>
            <a:endParaRPr lang="ko-KR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3FC584-BACD-AE71-164D-7DF621377D90}"/>
              </a:ext>
            </a:extLst>
          </p:cNvPr>
          <p:cNvSpPr txBox="1"/>
          <p:nvPr/>
        </p:nvSpPr>
        <p:spPr>
          <a:xfrm>
            <a:off x="5936476" y="2230368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미리보기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C95A2-7930-84A6-6566-F1EC2D7C1C11}"/>
              </a:ext>
            </a:extLst>
          </p:cNvPr>
          <p:cNvSpPr txBox="1"/>
          <p:nvPr/>
        </p:nvSpPr>
        <p:spPr>
          <a:xfrm>
            <a:off x="1500483" y="6300858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대결자</a:t>
            </a:r>
            <a:r>
              <a:rPr lang="en-US" altLang="ko-KR" sz="90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BBCED-5E7D-0E7C-BC8D-654E17AB23BD}"/>
              </a:ext>
            </a:extLst>
          </p:cNvPr>
          <p:cNvSpPr txBox="1"/>
          <p:nvPr/>
        </p:nvSpPr>
        <p:spPr>
          <a:xfrm>
            <a:off x="1502922" y="6027552"/>
            <a:ext cx="93590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A1ED75-033B-CAB5-52EC-53A3C5239E69}"/>
              </a:ext>
            </a:extLst>
          </p:cNvPr>
          <p:cNvSpPr txBox="1"/>
          <p:nvPr/>
        </p:nvSpPr>
        <p:spPr>
          <a:xfrm>
            <a:off x="1369385" y="5748416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64747CD-960E-14C7-CE82-8C5109797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310520" y="5838647"/>
            <a:ext cx="108642" cy="1026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E0500E-4BEA-C848-A5C7-6629FCD73DC5}"/>
              </a:ext>
            </a:extLst>
          </p:cNvPr>
          <p:cNvSpPr/>
          <p:nvPr/>
        </p:nvSpPr>
        <p:spPr>
          <a:xfrm>
            <a:off x="6060140" y="2537012"/>
            <a:ext cx="2994212" cy="312232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6825D1-51D3-F98F-38AE-57FE694B6861}"/>
              </a:ext>
            </a:extLst>
          </p:cNvPr>
          <p:cNvSpPr/>
          <p:nvPr/>
        </p:nvSpPr>
        <p:spPr>
          <a:xfrm>
            <a:off x="4453510" y="5192171"/>
            <a:ext cx="1017534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1262CE2-3516-AC27-F8AB-47E15E31D774}"/>
              </a:ext>
            </a:extLst>
          </p:cNvPr>
          <p:cNvSpPr/>
          <p:nvPr/>
        </p:nvSpPr>
        <p:spPr>
          <a:xfrm>
            <a:off x="3162593" y="5192171"/>
            <a:ext cx="1017534" cy="38825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취소</a:t>
            </a:r>
          </a:p>
        </p:txBody>
      </p:sp>
      <p:pic>
        <p:nvPicPr>
          <p:cNvPr id="5" name="그림 6" descr="로고이(가) 표시된 사진&#10;&#10;자동 생성된 설명">
            <a:extLst>
              <a:ext uri="{FF2B5EF4-FFF2-40B4-BE49-F238E27FC236}">
                <a16:creationId xmlns:a16="http://schemas.microsoft.com/office/drawing/2014/main" id="{F4586122-2042-CAE2-452D-40AF2A2359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5223" y="2652797"/>
            <a:ext cx="2124636" cy="2135111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FBF72D7-78BF-AA96-7E15-373A1087BC56}"/>
              </a:ext>
            </a:extLst>
          </p:cNvPr>
          <p:cNvSpPr/>
          <p:nvPr/>
        </p:nvSpPr>
        <p:spPr>
          <a:xfrm>
            <a:off x="3045176" y="2652570"/>
            <a:ext cx="2539222" cy="21565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C0CFD520-DE56-DCE2-CDDF-A1AD54DAD7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214" y="2696643"/>
            <a:ext cx="2858386" cy="2882388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948799" y="2541288"/>
            <a:ext cx="390390" cy="3638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18BD83-298E-228D-1B28-13C92DC3FD3F}"/>
              </a:ext>
            </a:extLst>
          </p:cNvPr>
          <p:cNvSpPr/>
          <p:nvPr/>
        </p:nvSpPr>
        <p:spPr>
          <a:xfrm>
            <a:off x="5147930" y="4421372"/>
            <a:ext cx="531627" cy="5227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17" descr="연필 단색으로 채워진">
            <a:extLst>
              <a:ext uri="{FF2B5EF4-FFF2-40B4-BE49-F238E27FC236}">
                <a16:creationId xmlns:a16="http://schemas.microsoft.com/office/drawing/2014/main" id="{C8940CD3-58A6-0394-6F8D-2BFDCE3F26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8938" y="4522380"/>
            <a:ext cx="329611" cy="32075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5052573" y="438055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3012057" y="50419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F0B4F4-DF52-E715-D8F0-138054250628}"/>
              </a:ext>
            </a:extLst>
          </p:cNvPr>
          <p:cNvSpPr/>
          <p:nvPr/>
        </p:nvSpPr>
        <p:spPr>
          <a:xfrm rot="16200000">
            <a:off x="5911322" y="24290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5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2F6AE2-7A7B-6520-0AE1-2FE27B52C8EF}"/>
              </a:ext>
            </a:extLst>
          </p:cNvPr>
          <p:cNvSpPr/>
          <p:nvPr/>
        </p:nvSpPr>
        <p:spPr>
          <a:xfrm rot="16200000">
            <a:off x="4308448" y="509139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898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3800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EF32D33-3F80-8E5D-AD71-51D3151E4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9" y="1035192"/>
            <a:ext cx="9212158" cy="555450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2300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아이디를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아이디에 맞는 비밀번호 입력</a:t>
                      </a:r>
                      <a:endParaRPr lang="en-US" altLang="ko-KR" sz="800" b="1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정보가 올바르다면 다음 페이지로 이동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올바르지 않고 여러 번 틀렸을 경우 접속 제한이 걸린다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아이디와 이메일을 입력하면 임시 비밀번호가 등록되어 있는 이메일로 전송이 된다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그룹웨어 로그인 페이지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일반사원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,,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구분없이 로그인 가능하다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1" name="타원 70">
            <a:extLst>
              <a:ext uri="{FF2B5EF4-FFF2-40B4-BE49-F238E27FC236}">
                <a16:creationId xmlns:a16="http://schemas.microsoft.com/office/drawing/2014/main" id="{E9A34A26-F651-704D-481F-7AEBF6249A7F}"/>
              </a:ext>
            </a:extLst>
          </p:cNvPr>
          <p:cNvSpPr/>
          <p:nvPr/>
        </p:nvSpPr>
        <p:spPr>
          <a:xfrm>
            <a:off x="6095056" y="42456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A3A86D-3490-FE10-28F0-BEEF514BADC5}"/>
              </a:ext>
            </a:extLst>
          </p:cNvPr>
          <p:cNvSpPr/>
          <p:nvPr/>
        </p:nvSpPr>
        <p:spPr>
          <a:xfrm>
            <a:off x="-1077004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C8EAE8-B9F6-3BC2-3C83-3800EA22D661}"/>
              </a:ext>
            </a:extLst>
          </p:cNvPr>
          <p:cNvSpPr/>
          <p:nvPr/>
        </p:nvSpPr>
        <p:spPr>
          <a:xfrm>
            <a:off x="-656949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38E0F0-1838-373C-E602-45984BB9AF57}"/>
              </a:ext>
            </a:extLst>
          </p:cNvPr>
          <p:cNvSpPr/>
          <p:nvPr/>
        </p:nvSpPr>
        <p:spPr>
          <a:xfrm>
            <a:off x="-1089278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7DC022-DF9F-5B43-F447-8229A7CE512F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7398F9-9D52-E17F-3742-80B3252C7BD5}"/>
              </a:ext>
            </a:extLst>
          </p:cNvPr>
          <p:cNvSpPr/>
          <p:nvPr/>
        </p:nvSpPr>
        <p:spPr>
          <a:xfrm>
            <a:off x="-1481825" y="1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11BB13-22F6-DB0C-2716-72185CE6EABF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3CD7AEE-8C59-7B21-8734-24818754EA10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62936-E8F0-6B14-5C78-94853AAD37FE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</a:rPr>
                <a:t>10</a:t>
              </a:r>
              <a:endParaRPr kumimoji="1"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B84BDD36-F9ED-AB23-3291-31BF7D3401E4}"/>
              </a:ext>
            </a:extLst>
          </p:cNvPr>
          <p:cNvSpPr/>
          <p:nvPr/>
        </p:nvSpPr>
        <p:spPr>
          <a:xfrm>
            <a:off x="3737487" y="366567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0B3E228-A3B6-5D56-457C-97E97531489A}"/>
              </a:ext>
            </a:extLst>
          </p:cNvPr>
          <p:cNvSpPr/>
          <p:nvPr/>
        </p:nvSpPr>
        <p:spPr>
          <a:xfrm>
            <a:off x="-1469812" y="8749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0E6BC1-27F0-87E9-7426-E636E86C5E84}"/>
              </a:ext>
            </a:extLst>
          </p:cNvPr>
          <p:cNvSpPr/>
          <p:nvPr/>
        </p:nvSpPr>
        <p:spPr>
          <a:xfrm>
            <a:off x="-865147" y="91561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ADEE68-0D72-EA5A-E453-F1DAB24EFE1E}"/>
              </a:ext>
            </a:extLst>
          </p:cNvPr>
          <p:cNvSpPr/>
          <p:nvPr/>
        </p:nvSpPr>
        <p:spPr>
          <a:xfrm>
            <a:off x="3733985" y="31375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7" name="타원 15">
            <a:extLst>
              <a:ext uri="{FF2B5EF4-FFF2-40B4-BE49-F238E27FC236}">
                <a16:creationId xmlns:a16="http://schemas.microsoft.com/office/drawing/2014/main" id="{5DD1AF76-CB5E-D416-AB03-B203D6C5D825}"/>
              </a:ext>
            </a:extLst>
          </p:cNvPr>
          <p:cNvSpPr/>
          <p:nvPr/>
        </p:nvSpPr>
        <p:spPr>
          <a:xfrm>
            <a:off x="-1628237" y="134541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8" name="타원 12">
            <a:extLst>
              <a:ext uri="{FF2B5EF4-FFF2-40B4-BE49-F238E27FC236}">
                <a16:creationId xmlns:a16="http://schemas.microsoft.com/office/drawing/2014/main" id="{12B829B9-5A30-670A-5D57-531839A9D261}"/>
              </a:ext>
            </a:extLst>
          </p:cNvPr>
          <p:cNvSpPr/>
          <p:nvPr/>
        </p:nvSpPr>
        <p:spPr>
          <a:xfrm>
            <a:off x="-1681180" y="24662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52833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8977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서명관리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전자결재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대결자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관리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2729640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383146" y="6261815"/>
            <a:ext cx="1069690" cy="301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11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대결자를 선택할 조직도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모달을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연다.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사유를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선택하거나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대결자를 설정한 이력을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종료일자가 도래하지 않은 설정을 취소한다.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20398" y="2184640"/>
            <a:ext cx="1216745" cy="3487506"/>
            <a:chOff x="1320398" y="2184640"/>
            <a:chExt cx="1216745" cy="34875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ADDEF-CDAC-1D96-3E5F-F71128B6F8EC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7251FF-CE37-79E1-ACB5-A5AB29DA0FB6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CFD541-E68F-18C1-EAF1-27AF6FC0EC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32" name="그림 66">
              <a:extLst>
                <a:ext uri="{FF2B5EF4-FFF2-40B4-BE49-F238E27FC236}">
                  <a16:creationId xmlns:a16="http://schemas.microsoft.com/office/drawing/2014/main" id="{D1E81174-F1C7-3F02-67BD-F36C1808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5C95A2-7930-84A6-6566-F1EC2D7C1C11}"/>
              </a:ext>
            </a:extLst>
          </p:cNvPr>
          <p:cNvSpPr txBox="1"/>
          <p:nvPr/>
        </p:nvSpPr>
        <p:spPr>
          <a:xfrm>
            <a:off x="1500483" y="6300858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대결자</a:t>
            </a:r>
            <a:r>
              <a:rPr lang="en-US" altLang="ko-KR" sz="90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BBCED-5E7D-0E7C-BC8D-654E17AB23BD}"/>
              </a:ext>
            </a:extLst>
          </p:cNvPr>
          <p:cNvSpPr txBox="1"/>
          <p:nvPr/>
        </p:nvSpPr>
        <p:spPr>
          <a:xfrm>
            <a:off x="1502922" y="6027552"/>
            <a:ext cx="93590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A1ED75-033B-CAB5-52EC-53A3C5239E69}"/>
              </a:ext>
            </a:extLst>
          </p:cNvPr>
          <p:cNvSpPr txBox="1"/>
          <p:nvPr/>
        </p:nvSpPr>
        <p:spPr>
          <a:xfrm>
            <a:off x="1369385" y="5748416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64747CD-960E-14C7-CE82-8C5109797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310520" y="5838647"/>
            <a:ext cx="108642" cy="10260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C4DE769-D305-4690-8790-754430C8BA39}"/>
              </a:ext>
            </a:extLst>
          </p:cNvPr>
          <p:cNvSpPr/>
          <p:nvPr/>
        </p:nvSpPr>
        <p:spPr>
          <a:xfrm>
            <a:off x="3955596" y="2469959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BA7526-2540-B1BC-C341-241E761F8048}"/>
              </a:ext>
            </a:extLst>
          </p:cNvPr>
          <p:cNvSpPr txBox="1"/>
          <p:nvPr/>
        </p:nvSpPr>
        <p:spPr>
          <a:xfrm>
            <a:off x="2924912" y="2513137"/>
            <a:ext cx="83481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대결자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B9B13F-F388-0403-53F3-E2BA26EE4D0B}"/>
              </a:ext>
            </a:extLst>
          </p:cNvPr>
          <p:cNvSpPr txBox="1"/>
          <p:nvPr/>
        </p:nvSpPr>
        <p:spPr>
          <a:xfrm>
            <a:off x="2942631" y="2938669"/>
            <a:ext cx="80374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대결기간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E9C0704-6E35-D189-6C34-5F033FEC5A70}"/>
              </a:ext>
            </a:extLst>
          </p:cNvPr>
          <p:cNvSpPr/>
          <p:nvPr/>
        </p:nvSpPr>
        <p:spPr>
          <a:xfrm>
            <a:off x="3955594" y="3321024"/>
            <a:ext cx="4423784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163882-5BC0-46C3-0147-9F74EB656F3D}"/>
              </a:ext>
            </a:extLst>
          </p:cNvPr>
          <p:cNvSpPr txBox="1"/>
          <p:nvPr/>
        </p:nvSpPr>
        <p:spPr>
          <a:xfrm>
            <a:off x="2944702" y="3383994"/>
            <a:ext cx="805123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사유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52E272C-0550-AFFA-5180-9458659FB06D}"/>
              </a:ext>
            </a:extLst>
          </p:cNvPr>
          <p:cNvSpPr/>
          <p:nvPr/>
        </p:nvSpPr>
        <p:spPr>
          <a:xfrm>
            <a:off x="8117842" y="3321023"/>
            <a:ext cx="267421" cy="31530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6">
            <a:extLst>
              <a:ext uri="{FF2B5EF4-FFF2-40B4-BE49-F238E27FC236}">
                <a16:creationId xmlns:a16="http://schemas.microsoft.com/office/drawing/2014/main" id="{6A90BAD3-42F7-D769-65BB-DB8C4A5A30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8134171" y="3381223"/>
            <a:ext cx="227395" cy="2312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84E023-0321-7FA8-B23C-D6A13613044F}"/>
              </a:ext>
            </a:extLst>
          </p:cNvPr>
          <p:cNvSpPr txBox="1"/>
          <p:nvPr/>
        </p:nvSpPr>
        <p:spPr>
          <a:xfrm>
            <a:off x="2870547" y="2129424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대결 설정하기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4937B0B9-6722-E881-A84E-A16ABDD6E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93753"/>
              </p:ext>
            </p:extLst>
          </p:nvPr>
        </p:nvGraphicFramePr>
        <p:xfrm>
          <a:off x="3045019" y="4478252"/>
          <a:ext cx="5855009" cy="220417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3245">
                  <a:extLst>
                    <a:ext uri="{9D8B030D-6E8A-4147-A177-3AD203B41FA5}">
                      <a16:colId xmlns:a16="http://schemas.microsoft.com/office/drawing/2014/main" val="2746837502"/>
                    </a:ext>
                  </a:extLst>
                </a:gridCol>
                <a:gridCol w="1048987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176618">
                  <a:extLst>
                    <a:ext uri="{9D8B030D-6E8A-4147-A177-3AD203B41FA5}">
                      <a16:colId xmlns:a16="http://schemas.microsoft.com/office/drawing/2014/main" val="1175241675"/>
                    </a:ext>
                  </a:extLst>
                </a:gridCol>
                <a:gridCol w="83701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5841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90729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시작일자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종료일자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대결자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사유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설정일자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2023-06-30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연차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2023-06-10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178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2023-02-10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2023-02-11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2023-02-02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09FA96-DD31-8C5C-27CD-BB3C11600D21}"/>
              </a:ext>
            </a:extLst>
          </p:cNvPr>
          <p:cNvSpPr/>
          <p:nvPr/>
        </p:nvSpPr>
        <p:spPr>
          <a:xfrm>
            <a:off x="3955596" y="2895491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DE4E90D-D692-71B1-6AD2-8A8C125533E0}"/>
              </a:ext>
            </a:extLst>
          </p:cNvPr>
          <p:cNvSpPr/>
          <p:nvPr/>
        </p:nvSpPr>
        <p:spPr>
          <a:xfrm>
            <a:off x="5350757" y="3817570"/>
            <a:ext cx="1086806" cy="31898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설정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5362BAB-0E56-2786-F79C-8B442B0C8C61}"/>
              </a:ext>
            </a:extLst>
          </p:cNvPr>
          <p:cNvSpPr/>
          <p:nvPr/>
        </p:nvSpPr>
        <p:spPr>
          <a:xfrm>
            <a:off x="6399933" y="2895491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4016D61-ECD7-9C42-94AE-3A367CE97F00}"/>
              </a:ext>
            </a:extLst>
          </p:cNvPr>
          <p:cNvSpPr txBox="1"/>
          <p:nvPr/>
        </p:nvSpPr>
        <p:spPr>
          <a:xfrm>
            <a:off x="6006935" y="2899558"/>
            <a:ext cx="338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~</a:t>
            </a:r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2A6FCA5-34BA-11B1-299C-10DB06EE5659}"/>
              </a:ext>
            </a:extLst>
          </p:cNvPr>
          <p:cNvSpPr/>
          <p:nvPr/>
        </p:nvSpPr>
        <p:spPr>
          <a:xfrm>
            <a:off x="3817094" y="323511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BF399F-0475-9CAD-6A87-88372F52B7E2}"/>
              </a:ext>
            </a:extLst>
          </p:cNvPr>
          <p:cNvSpPr/>
          <p:nvPr/>
        </p:nvSpPr>
        <p:spPr>
          <a:xfrm>
            <a:off x="3813209" y="236879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4A5595C8-CEDB-FC33-15C5-0B6C20E1F151}"/>
              </a:ext>
            </a:extLst>
          </p:cNvPr>
          <p:cNvSpPr/>
          <p:nvPr/>
        </p:nvSpPr>
        <p:spPr>
          <a:xfrm>
            <a:off x="3815645" y="279573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pic>
        <p:nvPicPr>
          <p:cNvPr id="153" name="그래픽 153" descr="일일 일정표 단색으로 채워진">
            <a:extLst>
              <a:ext uri="{FF2B5EF4-FFF2-40B4-BE49-F238E27FC236}">
                <a16:creationId xmlns:a16="http://schemas.microsoft.com/office/drawing/2014/main" id="{351B5311-A8F0-B62E-2893-9ADB061FA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78384" y="2922319"/>
            <a:ext cx="221674" cy="241466"/>
          </a:xfrm>
          <a:prstGeom prst="rect">
            <a:avLst/>
          </a:prstGeom>
        </p:spPr>
      </p:pic>
      <p:pic>
        <p:nvPicPr>
          <p:cNvPr id="154" name="그래픽 153" descr="일일 일정표 단색으로 채워진">
            <a:extLst>
              <a:ext uri="{FF2B5EF4-FFF2-40B4-BE49-F238E27FC236}">
                <a16:creationId xmlns:a16="http://schemas.microsoft.com/office/drawing/2014/main" id="{EF0241B5-D170-1216-EEAC-0840935BCC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2826" y="2932215"/>
            <a:ext cx="221674" cy="241466"/>
          </a:xfrm>
          <a:prstGeom prst="rect">
            <a:avLst/>
          </a:prstGeom>
        </p:spPr>
      </p:pic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C25545AD-F644-4CD5-B3DD-36507924D58F}"/>
              </a:ext>
            </a:extLst>
          </p:cNvPr>
          <p:cNvSpPr/>
          <p:nvPr/>
        </p:nvSpPr>
        <p:spPr>
          <a:xfrm>
            <a:off x="3196704" y="4806222"/>
            <a:ext cx="473250" cy="23981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취소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B64A0686-9C84-5F63-E233-3E6DD367A929}"/>
              </a:ext>
            </a:extLst>
          </p:cNvPr>
          <p:cNvSpPr/>
          <p:nvPr/>
        </p:nvSpPr>
        <p:spPr>
          <a:xfrm>
            <a:off x="5197668" y="369001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7C734538-F538-8BA8-D62D-7DB639CBC74C}"/>
              </a:ext>
            </a:extLst>
          </p:cNvPr>
          <p:cNvSpPr/>
          <p:nvPr/>
        </p:nvSpPr>
        <p:spPr>
          <a:xfrm>
            <a:off x="2947956" y="429368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1B6E6CF9-832D-2D63-63D9-A5D66A2B9158}"/>
              </a:ext>
            </a:extLst>
          </p:cNvPr>
          <p:cNvSpPr/>
          <p:nvPr/>
        </p:nvSpPr>
        <p:spPr>
          <a:xfrm>
            <a:off x="2988277" y="465983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pic>
        <p:nvPicPr>
          <p:cNvPr id="2" name="그래픽 4" descr="돋보기 단색으로 채워진">
            <a:extLst>
              <a:ext uri="{FF2B5EF4-FFF2-40B4-BE49-F238E27FC236}">
                <a16:creationId xmlns:a16="http://schemas.microsoft.com/office/drawing/2014/main" id="{7311A3B3-0D44-4A77-D3C1-679DBB657E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40000">
            <a:off x="5709684" y="2546498"/>
            <a:ext cx="178983" cy="1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095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예약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18205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회의실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439218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498578" y="1929560"/>
            <a:ext cx="958808" cy="57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34649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예약을 조회할 날짜를 선택한다.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예약내용을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보여주고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비어있는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예약내역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보여준다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83456" y="1660845"/>
            <a:ext cx="1044806" cy="1937952"/>
            <a:chOff x="1330293" y="2538031"/>
            <a:chExt cx="1044806" cy="19379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F76887-54FE-4BB9-0C70-9AD89B5592B5}"/>
                </a:ext>
              </a:extLst>
            </p:cNvPr>
            <p:cNvSpPr txBox="1"/>
            <p:nvPr/>
          </p:nvSpPr>
          <p:spPr>
            <a:xfrm>
              <a:off x="1530153" y="4245151"/>
              <a:ext cx="844946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운행기록부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pic>
        <p:nvPicPr>
          <p:cNvPr id="52" name="그림 52">
            <a:extLst>
              <a:ext uri="{FF2B5EF4-FFF2-40B4-BE49-F238E27FC236}">
                <a16:creationId xmlns:a16="http://schemas.microsoft.com/office/drawing/2014/main" id="{EF755276-E40B-93F5-102A-9CA00C0294D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" r="622" b="-391"/>
          <a:stretch/>
        </p:blipFill>
        <p:spPr>
          <a:xfrm>
            <a:off x="2867212" y="2416531"/>
            <a:ext cx="6322304" cy="25441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7F2D371-C452-D8FF-1FA6-1D92857499D5}"/>
              </a:ext>
            </a:extLst>
          </p:cNvPr>
          <p:cNvSpPr txBox="1"/>
          <p:nvPr/>
        </p:nvSpPr>
        <p:spPr>
          <a:xfrm>
            <a:off x="5244934" y="2137557"/>
            <a:ext cx="1436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2023-06-27</a:t>
            </a:r>
            <a:endParaRPr lang="ko-KR" altLang="en-US" b="1"/>
          </a:p>
        </p:txBody>
      </p:sp>
      <p:pic>
        <p:nvPicPr>
          <p:cNvPr id="55" name="그림 66">
            <a:extLst>
              <a:ext uri="{FF2B5EF4-FFF2-40B4-BE49-F238E27FC236}">
                <a16:creationId xmlns:a16="http://schemas.microsoft.com/office/drawing/2014/main" id="{C16DBF7A-7E37-8A5C-9D60-A4A04DD316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280000" flipH="1">
            <a:off x="5055247" y="2259736"/>
            <a:ext cx="129809" cy="123776"/>
          </a:xfrm>
          <a:prstGeom prst="rect">
            <a:avLst/>
          </a:prstGeom>
        </p:spPr>
      </p:pic>
      <p:pic>
        <p:nvPicPr>
          <p:cNvPr id="56" name="그림 66">
            <a:extLst>
              <a:ext uri="{FF2B5EF4-FFF2-40B4-BE49-F238E27FC236}">
                <a16:creationId xmlns:a16="http://schemas.microsoft.com/office/drawing/2014/main" id="{30DAFB39-B2E0-C761-70D1-C6EA2EF947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 flipH="1">
            <a:off x="6741525" y="2252681"/>
            <a:ext cx="129809" cy="123776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1F3181-82DE-F17C-B728-04EC0A7BA369}"/>
              </a:ext>
            </a:extLst>
          </p:cNvPr>
          <p:cNvSpPr/>
          <p:nvPr/>
        </p:nvSpPr>
        <p:spPr>
          <a:xfrm>
            <a:off x="6992055" y="2219262"/>
            <a:ext cx="465334" cy="1693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tx1"/>
                </a:solidFill>
                <a:ea typeface="맑은 고딕"/>
              </a:rPr>
              <a:t>Today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758686" y="24483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3662495" y="282626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4721859" y="214659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766832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89983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전지혜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예약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예약</a:t>
            </a:r>
            <a:endParaRPr lang="en-US" altLang="ko-KR" sz="1200" b="1" err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3B5A2B-0B0C-3AD7-47E8-8CB053A06AC0}"/>
              </a:ext>
            </a:extLst>
          </p:cNvPr>
          <p:cNvSpPr txBox="1"/>
          <p:nvPr/>
        </p:nvSpPr>
        <p:spPr>
          <a:xfrm>
            <a:off x="2867212" y="1665169"/>
            <a:ext cx="21881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(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차량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60279" y="439218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1FB321CD-1389-7C4F-117D-B0928BFCF768}"/>
              </a:ext>
            </a:extLst>
          </p:cNvPr>
          <p:cNvSpPr/>
          <p:nvPr/>
        </p:nvSpPr>
        <p:spPr>
          <a:xfrm>
            <a:off x="1534437" y="2826031"/>
            <a:ext cx="922950" cy="5359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800162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예약 현황을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예약시간이 도래하지 않은 내역은</a:t>
                      </a:r>
                      <a:br>
                        <a:rPr lang="en-US" altLang="ko-KR" sz="800" baseline="0">
                          <a:solidFill>
                            <a:srgbClr val="0D0D0D"/>
                          </a:solidFill>
                        </a:rPr>
                      </a:b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사용완료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반납처리를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해야한다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차량은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반납완료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</a:t>
                      </a:r>
                      <a:endParaRPr lang="ko-KR" altLang="en-US"/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운행기록부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해야한다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D8F8B8-527D-5F91-6BCC-228F67B0A46A}"/>
              </a:ext>
            </a:extLst>
          </p:cNvPr>
          <p:cNvGrpSpPr/>
          <p:nvPr/>
        </p:nvGrpSpPr>
        <p:grpSpPr>
          <a:xfrm>
            <a:off x="1383456" y="1660845"/>
            <a:ext cx="1037017" cy="1668131"/>
            <a:chOff x="1330293" y="2538031"/>
            <a:chExt cx="1037017" cy="1668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66" name="그림 66">
              <a:extLst>
                <a:ext uri="{FF2B5EF4-FFF2-40B4-BE49-F238E27FC236}">
                  <a16:creationId xmlns:a16="http://schemas.microsoft.com/office/drawing/2014/main" id="{1BFC6724-3F17-06F6-94F2-2B69559D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8AA03-E497-9FE0-C5DF-DF7C884E9619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F1A51-1BB3-AF34-95BB-23F261954646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9CD32F-5B1C-EB98-BD02-B11F25A25362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6FEAE-EC47-FE7B-AC82-92991F9FF76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14D5B-D503-7525-2EFF-2BD5E6FCE4C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33" name="그림 66">
              <a:extLst>
                <a:ext uri="{FF2B5EF4-FFF2-40B4-BE49-F238E27FC236}">
                  <a16:creationId xmlns:a16="http://schemas.microsoft.com/office/drawing/2014/main" id="{D3236F23-A46B-A8BE-4AEA-EB903DAB4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graphicFrame>
        <p:nvGraphicFramePr>
          <p:cNvPr id="7" name="표 67">
            <a:extLst>
              <a:ext uri="{FF2B5EF4-FFF2-40B4-BE49-F238E27FC236}">
                <a16:creationId xmlns:a16="http://schemas.microsoft.com/office/drawing/2014/main" id="{96BB901C-49E0-20A9-203A-A55FA0E64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32363"/>
              </p:ext>
            </p:extLst>
          </p:nvPr>
        </p:nvGraphicFramePr>
        <p:xfrm>
          <a:off x="2859547" y="2556386"/>
          <a:ext cx="6384518" cy="24914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56882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94533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155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160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시설명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예약시간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2023-06-30(09:00~16:00)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2023-06-26(09:00~16:00)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6472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123호1234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2023-06-02(10:00~12:00)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2023-06-01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2259191-25F5-4133-7517-EAE6C69F9653}"/>
              </a:ext>
            </a:extLst>
          </p:cNvPr>
          <p:cNvSpPr/>
          <p:nvPr/>
        </p:nvSpPr>
        <p:spPr>
          <a:xfrm>
            <a:off x="2999481" y="2914669"/>
            <a:ext cx="518073" cy="23085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취소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EF9A6CC-F139-4C87-548F-9B14386C437E}"/>
              </a:ext>
            </a:extLst>
          </p:cNvPr>
          <p:cNvSpPr/>
          <p:nvPr/>
        </p:nvSpPr>
        <p:spPr>
          <a:xfrm>
            <a:off x="2758392" y="28799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1EC52C0-5091-A505-538B-A55B9D514208}"/>
              </a:ext>
            </a:extLst>
          </p:cNvPr>
          <p:cNvSpPr/>
          <p:nvPr/>
        </p:nvSpPr>
        <p:spPr>
          <a:xfrm>
            <a:off x="2754236" y="234579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A342BCF-11A4-80A4-09D6-656C0B248827}"/>
              </a:ext>
            </a:extLst>
          </p:cNvPr>
          <p:cNvSpPr/>
          <p:nvPr/>
        </p:nvSpPr>
        <p:spPr>
          <a:xfrm>
            <a:off x="2999481" y="3255328"/>
            <a:ext cx="518073" cy="2129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반납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88F0E35-601F-F785-10FE-C301765533A2}"/>
              </a:ext>
            </a:extLst>
          </p:cNvPr>
          <p:cNvSpPr/>
          <p:nvPr/>
        </p:nvSpPr>
        <p:spPr>
          <a:xfrm>
            <a:off x="2754136" y="32235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9E8833C-F74D-8917-AE2A-097487FFE2E6}"/>
              </a:ext>
            </a:extLst>
          </p:cNvPr>
          <p:cNvSpPr/>
          <p:nvPr/>
        </p:nvSpPr>
        <p:spPr>
          <a:xfrm>
            <a:off x="2999481" y="3595987"/>
            <a:ext cx="518073" cy="212923"/>
          </a:xfrm>
          <a:prstGeom prst="roundRect">
            <a:avLst/>
          </a:prstGeom>
          <a:solidFill>
            <a:srgbClr val="D42C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ea typeface="맑은 고딕"/>
              </a:rPr>
              <a:t>기록부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F481D47-05F9-6B18-9BCA-29B0BE76A63E}"/>
              </a:ext>
            </a:extLst>
          </p:cNvPr>
          <p:cNvSpPr/>
          <p:nvPr/>
        </p:nvSpPr>
        <p:spPr>
          <a:xfrm>
            <a:off x="2755426" y="35535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709102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142161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메일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297583" y="370716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3207495" y="20416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304985" y="33668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3359634" y="263707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3670832" y="263707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3685543" y="203835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408996" y="2696430"/>
            <a:ext cx="1381396" cy="988943"/>
            <a:chOff x="364243" y="2361136"/>
            <a:chExt cx="1041081" cy="9988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메일쓰기</a:t>
            </a:r>
          </a:p>
        </p:txBody>
      </p:sp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432D085D-103E-E89F-500F-F2E779C5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14971"/>
              </p:ext>
            </p:extLst>
          </p:nvPr>
        </p:nvGraphicFramePr>
        <p:xfrm>
          <a:off x="3164346" y="2567271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8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46195" y="2295009"/>
            <a:ext cx="185247" cy="172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2AD12-250B-6406-0ABB-7BBBBC4CB0EE}"/>
              </a:ext>
            </a:extLst>
          </p:cNvPr>
          <p:cNvSpPr txBox="1"/>
          <p:nvPr/>
        </p:nvSpPr>
        <p:spPr>
          <a:xfrm>
            <a:off x="3358807" y="2256611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C224F-224D-9C6E-0921-1F5BAD5CD9CD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A498F2A-D023-F72B-C883-AB2B5B5516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AF2D12E-C778-2C0A-0A77-2655E1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6" name="직선 연결선[R] 18">
              <a:extLst>
                <a:ext uri="{FF2B5EF4-FFF2-40B4-BE49-F238E27FC236}">
                  <a16:creationId xmlns:a16="http://schemas.microsoft.com/office/drawing/2014/main" id="{ABA0EDDD-3FD5-F896-BBBE-AD47EBAADBD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모서리가 둥근 직사각형 21">
              <a:extLst>
                <a:ext uri="{FF2B5EF4-FFF2-40B4-BE49-F238E27FC236}">
                  <a16:creationId xmlns:a16="http://schemas.microsoft.com/office/drawing/2014/main" id="{67F3795D-0852-7369-5CDE-52F9D237299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모서리가 둥근 직사각형 23">
              <a:extLst>
                <a:ext uri="{FF2B5EF4-FFF2-40B4-BE49-F238E27FC236}">
                  <a16:creationId xmlns:a16="http://schemas.microsoft.com/office/drawing/2014/main" id="{55EEA7F0-BE32-68D3-5649-F735E936A4FC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9" name="직선 연결선[R] 24">
              <a:extLst>
                <a:ext uri="{FF2B5EF4-FFF2-40B4-BE49-F238E27FC236}">
                  <a16:creationId xmlns:a16="http://schemas.microsoft.com/office/drawing/2014/main" id="{C4253600-90BF-DB8E-3E0C-7CA3F1FCE3B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78F66F-915B-9512-7A57-C2C106E853ED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모서리가 둥근 직사각형 92">
              <a:extLst>
                <a:ext uri="{FF2B5EF4-FFF2-40B4-BE49-F238E27FC236}">
                  <a16:creationId xmlns:a16="http://schemas.microsoft.com/office/drawing/2014/main" id="{232556DE-127B-C66F-E285-F26BB69F0158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DA1D2F-43B7-C321-A4B0-0B846A17A8F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3" name="그래픽 82" descr="돋보기 단색으로 채워진">
              <a:extLst>
                <a:ext uri="{FF2B5EF4-FFF2-40B4-BE49-F238E27FC236}">
                  <a16:creationId xmlns:a16="http://schemas.microsoft.com/office/drawing/2014/main" id="{7A6D0B4E-ABA0-315A-6096-B53CDF6BB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4E88FAF-83D2-F12F-7361-A87CCE1142E6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D4C0B7-1B7F-03BF-C300-9D3B576FD8C6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8446865-0A1B-4085-A0D1-60626D12EDD4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834C517-921F-AEDA-0672-1D594A8272CE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43DCA4E-1C34-1B2F-E451-9E33AA281071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01F731-8874-9D19-5460-E6D95681A3EF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9D7B488-6F17-E0C7-122D-68ACFEC6FBA0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D1E770-3AAD-E126-C8DB-CC5D599C4FDB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27FF8C-0C15-0CE9-68F5-645B3AA5F2D1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9D7BF1B-5CE4-00B9-61C8-6C45865BC438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9AD000-585C-EEF4-4B68-D1070E678A38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3" name="Picture 46">
            <a:extLst>
              <a:ext uri="{FF2B5EF4-FFF2-40B4-BE49-F238E27FC236}">
                <a16:creationId xmlns:a16="http://schemas.microsoft.com/office/drawing/2014/main" id="{1E6D6460-C0E1-30ED-8046-9577E11E63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5522" y="2071545"/>
            <a:ext cx="1435433" cy="417537"/>
          </a:xfrm>
          <a:prstGeom prst="rect">
            <a:avLst/>
          </a:prstGeom>
        </p:spPr>
      </p:pic>
      <p:pic>
        <p:nvPicPr>
          <p:cNvPr id="62" name="Picture 64">
            <a:extLst>
              <a:ext uri="{FF2B5EF4-FFF2-40B4-BE49-F238E27FC236}">
                <a16:creationId xmlns:a16="http://schemas.microsoft.com/office/drawing/2014/main" id="{34F89E2C-5ABE-FFC8-099C-DFD31280D6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898" y="2664959"/>
            <a:ext cx="235404" cy="12668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0BEA57-2AB6-67FB-CD69-537BD77E6F95}"/>
              </a:ext>
            </a:extLst>
          </p:cNvPr>
          <p:cNvSpPr txBox="1"/>
          <p:nvPr/>
        </p:nvSpPr>
        <p:spPr>
          <a:xfrm>
            <a:off x="1408995" y="3717679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96" name="Picture 96">
            <a:extLst>
              <a:ext uri="{FF2B5EF4-FFF2-40B4-BE49-F238E27FC236}">
                <a16:creationId xmlns:a16="http://schemas.microsoft.com/office/drawing/2014/main" id="{308ED014-9FEF-6FF3-9B1D-9578C39462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706" y="4246110"/>
            <a:ext cx="1525361" cy="35786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8B4B4548-1E08-24B4-F05B-9261AB747B3B}"/>
              </a:ext>
            </a:extLst>
          </p:cNvPr>
          <p:cNvSpPr txBox="1"/>
          <p:nvPr/>
        </p:nvSpPr>
        <p:spPr>
          <a:xfrm>
            <a:off x="3135086" y="1665514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102" name="Picture 102">
            <a:extLst>
              <a:ext uri="{FF2B5EF4-FFF2-40B4-BE49-F238E27FC236}">
                <a16:creationId xmlns:a16="http://schemas.microsoft.com/office/drawing/2014/main" id="{DAA6073E-31F4-4A8C-935C-FEB8B06A4C4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267" r="44627" b="-37848"/>
          <a:stretch/>
        </p:blipFill>
        <p:spPr>
          <a:xfrm>
            <a:off x="3494313" y="4324350"/>
            <a:ext cx="261832" cy="27760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96651A0-B1B2-038E-7381-DF8B5C4001A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267" r="44627" b="-37848"/>
          <a:stretch/>
        </p:blipFill>
        <p:spPr>
          <a:xfrm>
            <a:off x="3494313" y="3616779"/>
            <a:ext cx="261832" cy="277606"/>
          </a:xfrm>
          <a:prstGeom prst="rect">
            <a:avLst/>
          </a:prstGeom>
        </p:spPr>
      </p:pic>
      <p:pic>
        <p:nvPicPr>
          <p:cNvPr id="104" name="Picture 102">
            <a:extLst>
              <a:ext uri="{FF2B5EF4-FFF2-40B4-BE49-F238E27FC236}">
                <a16:creationId xmlns:a16="http://schemas.microsoft.com/office/drawing/2014/main" id="{EBB3C932-ECC5-0D69-3714-2F46C909235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267" r="44627" b="-37848"/>
          <a:stretch/>
        </p:blipFill>
        <p:spPr>
          <a:xfrm>
            <a:off x="3494312" y="3268436"/>
            <a:ext cx="261832" cy="277606"/>
          </a:xfrm>
          <a:prstGeom prst="rect">
            <a:avLst/>
          </a:prstGeom>
        </p:spPr>
      </p:pic>
      <p:pic>
        <p:nvPicPr>
          <p:cNvPr id="107" name="Picture 102">
            <a:extLst>
              <a:ext uri="{FF2B5EF4-FFF2-40B4-BE49-F238E27FC236}">
                <a16:creationId xmlns:a16="http://schemas.microsoft.com/office/drawing/2014/main" id="{B07AB1E5-D540-D917-6104-CFD1FD9EBDC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267" r="44627" b="-37848"/>
          <a:stretch/>
        </p:blipFill>
        <p:spPr>
          <a:xfrm>
            <a:off x="3494312" y="2930978"/>
            <a:ext cx="261832" cy="277606"/>
          </a:xfrm>
          <a:prstGeom prst="rect">
            <a:avLst/>
          </a:prstGeom>
        </p:spPr>
      </p:pic>
      <p:pic>
        <p:nvPicPr>
          <p:cNvPr id="108" name="Picture 102">
            <a:extLst>
              <a:ext uri="{FF2B5EF4-FFF2-40B4-BE49-F238E27FC236}">
                <a16:creationId xmlns:a16="http://schemas.microsoft.com/office/drawing/2014/main" id="{5C126F04-2289-56AE-9A85-ACE0342E284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267" r="44627" b="-37848"/>
          <a:stretch/>
        </p:blipFill>
        <p:spPr>
          <a:xfrm>
            <a:off x="3494313" y="3932465"/>
            <a:ext cx="261832" cy="277606"/>
          </a:xfrm>
          <a:prstGeom prst="rect">
            <a:avLst/>
          </a:prstGeom>
        </p:spPr>
      </p:pic>
      <p:pic>
        <p:nvPicPr>
          <p:cNvPr id="109" name="Picture 110">
            <a:extLst>
              <a:ext uri="{FF2B5EF4-FFF2-40B4-BE49-F238E27FC236}">
                <a16:creationId xmlns:a16="http://schemas.microsoft.com/office/drawing/2014/main" id="{8D22D7C5-00A4-350A-3C12-37EAFD89E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13427" y="2941864"/>
            <a:ext cx="180975" cy="190500"/>
          </a:xfrm>
          <a:prstGeom prst="rect">
            <a:avLst/>
          </a:prstGeom>
        </p:spPr>
      </p:pic>
      <p:pic>
        <p:nvPicPr>
          <p:cNvPr id="111" name="Picture 111">
            <a:extLst>
              <a:ext uri="{FF2B5EF4-FFF2-40B4-BE49-F238E27FC236}">
                <a16:creationId xmlns:a16="http://schemas.microsoft.com/office/drawing/2014/main" id="{1C31FD94-F32B-8FC0-7997-08072CFEAF9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13427" y="3649435"/>
            <a:ext cx="180975" cy="190500"/>
          </a:xfrm>
          <a:prstGeom prst="rect">
            <a:avLst/>
          </a:prstGeom>
        </p:spPr>
      </p:pic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AE4A44C6-4A55-266C-C60F-18D58CCFA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12879"/>
              </p:ext>
            </p:extLst>
          </p:nvPr>
        </p:nvGraphicFramePr>
        <p:xfrm>
          <a:off x="9497444" y="0"/>
          <a:ext cx="2694553" cy="697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메일함에선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상대방이 읽은 시간도 나타난다.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작성하다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임시보관함에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삭제하고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싶은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후,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휴지통으로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최신순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오래된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순으로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별모양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아이콘을 누르면 북마크에 등록된다.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보낸메일은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빈 메일 아이콘으로 표시되며,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받은메일은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본인이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읽을경우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빈 메일 아이콘,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안읽은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경우 채워진 아이콘이 표시된다.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 버튼으로 메일을 작성할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중요버튼을 누르면 전체메일에서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북마크된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메일만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첨부버튼을 누르면 전체메일에서 첨부파일이 있는 메일만 보여준다.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비우기 버튼을 통해 바로 비울 수 있으며 휴지통으로 이동하면 휴지통에 있는 메일 목록을 확인할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8D8CB93-85A5-B2EB-6159-A991D732AE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8973" y="2943225"/>
            <a:ext cx="276225" cy="209550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BFAA7785-45FB-D4DA-0B36-25F945B630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58973" y="3269796"/>
            <a:ext cx="276225" cy="209550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C5E2055-4160-A3A5-9809-02E021C334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2850" y="3590245"/>
            <a:ext cx="266700" cy="20002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B48359E-1E05-76A9-AB70-8EF45171DE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46727" y="3940854"/>
            <a:ext cx="266700" cy="20002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4215953-382C-29EF-5BE7-90EB54042E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2850" y="4341360"/>
            <a:ext cx="266700" cy="200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38D53F-E908-5A41-6B38-B181F75FD402}"/>
              </a:ext>
            </a:extLst>
          </p:cNvPr>
          <p:cNvSpPr txBox="1"/>
          <p:nvPr/>
        </p:nvSpPr>
        <p:spPr>
          <a:xfrm>
            <a:off x="3886198" y="1752600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61D963-7687-C71B-D258-E8F31D67C798}"/>
              </a:ext>
            </a:extLst>
          </p:cNvPr>
          <p:cNvSpPr txBox="1"/>
          <p:nvPr/>
        </p:nvSpPr>
        <p:spPr>
          <a:xfrm>
            <a:off x="3761578" y="225661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1223984" y="145674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1725389" y="18812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2145442" y="18812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grpSp>
        <p:nvGrpSpPr>
          <p:cNvPr id="29" name="그룹 55">
            <a:extLst>
              <a:ext uri="{FF2B5EF4-FFF2-40B4-BE49-F238E27FC236}">
                <a16:creationId xmlns:a16="http://schemas.microsoft.com/office/drawing/2014/main" id="{2A167773-766C-5C14-26ED-92B5110C2F1A}"/>
              </a:ext>
            </a:extLst>
          </p:cNvPr>
          <p:cNvGrpSpPr/>
          <p:nvPr/>
        </p:nvGrpSpPr>
        <p:grpSpPr>
          <a:xfrm>
            <a:off x="1416181" y="4072041"/>
            <a:ext cx="354891" cy="292926"/>
            <a:chOff x="1433826" y="3857332"/>
            <a:chExt cx="354890" cy="292925"/>
          </a:xfrm>
        </p:grpSpPr>
        <p:sp>
          <p:nvSpPr>
            <p:cNvPr id="25" name="타원 56">
              <a:extLst>
                <a:ext uri="{FF2B5EF4-FFF2-40B4-BE49-F238E27FC236}">
                  <a16:creationId xmlns:a16="http://schemas.microsoft.com/office/drawing/2014/main" id="{B8E88AB7-FB69-95D5-0EF9-255F79CB9C4C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1C7DC6-3A30-4E8D-097D-E36C35025A6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32" name="Picture 32">
            <a:extLst>
              <a:ext uri="{FF2B5EF4-FFF2-40B4-BE49-F238E27FC236}">
                <a16:creationId xmlns:a16="http://schemas.microsoft.com/office/drawing/2014/main" id="{4551C87B-79D1-509C-7FAD-D100C0D4764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39643" y="1648505"/>
            <a:ext cx="22098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33581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쓰기</a:t>
                      </a:r>
                      <a:endParaRPr lang="ko-KR" altLang="en-US" sz="11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메일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408996" y="2696430"/>
            <a:ext cx="1381396" cy="988943"/>
            <a:chOff x="364243" y="2361136"/>
            <a:chExt cx="1041081" cy="9988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ea typeface="맑은 고딕"/>
              </a:rPr>
              <a:t>메일쓰기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C224F-224D-9C6E-0921-1F5BAD5CD9CD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A498F2A-D023-F72B-C883-AB2B5B5516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65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AF2D12E-C778-2C0A-0A77-2655E1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6" name="직선 연결선[R] 18">
              <a:extLst>
                <a:ext uri="{FF2B5EF4-FFF2-40B4-BE49-F238E27FC236}">
                  <a16:creationId xmlns:a16="http://schemas.microsoft.com/office/drawing/2014/main" id="{ABA0EDDD-3FD5-F896-BBBE-AD47EBAADBD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모서리가 둥근 직사각형 21">
              <a:extLst>
                <a:ext uri="{FF2B5EF4-FFF2-40B4-BE49-F238E27FC236}">
                  <a16:creationId xmlns:a16="http://schemas.microsoft.com/office/drawing/2014/main" id="{67F3795D-0852-7369-5CDE-52F9D237299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6" name="모서리가 둥근 직사각형 23">
              <a:extLst>
                <a:ext uri="{FF2B5EF4-FFF2-40B4-BE49-F238E27FC236}">
                  <a16:creationId xmlns:a16="http://schemas.microsoft.com/office/drawing/2014/main" id="{55EEA7F0-BE32-68D3-5649-F735E936A4FC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79" name="직선 연결선[R] 24">
              <a:extLst>
                <a:ext uri="{FF2B5EF4-FFF2-40B4-BE49-F238E27FC236}">
                  <a16:creationId xmlns:a16="http://schemas.microsoft.com/office/drawing/2014/main" id="{C4253600-90BF-DB8E-3E0C-7CA3F1FCE3B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78F66F-915B-9512-7A57-C2C106E853ED}"/>
                </a:ext>
              </a:extLst>
            </p:cNvPr>
            <p:cNvSpPr txBox="1"/>
            <p:nvPr/>
          </p:nvSpPr>
          <p:spPr>
            <a:xfrm>
              <a:off x="171583" y="1914415"/>
              <a:ext cx="75239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Search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81" name="모서리가 둥근 직사각형 92">
              <a:extLst>
                <a:ext uri="{FF2B5EF4-FFF2-40B4-BE49-F238E27FC236}">
                  <a16:creationId xmlns:a16="http://schemas.microsoft.com/office/drawing/2014/main" id="{232556DE-127B-C66F-E285-F26BB69F0158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DA1D2F-43B7-C321-A4B0-0B846A17A8F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3" name="그래픽 82" descr="돋보기 단색으로 채워진">
              <a:extLst>
                <a:ext uri="{FF2B5EF4-FFF2-40B4-BE49-F238E27FC236}">
                  <a16:creationId xmlns:a16="http://schemas.microsoft.com/office/drawing/2014/main" id="{7A6D0B4E-ABA0-315A-6096-B53CDF6BB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4E88FAF-83D2-F12F-7361-A87CCE1142E6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D4C0B7-1B7F-03BF-C300-9D3B576FD8C6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8446865-0A1B-4085-A0D1-60626D12EDD4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834C517-921F-AEDA-0672-1D594A8272CE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43DCA4E-1C34-1B2F-E451-9E33AA281071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01F731-8874-9D19-5460-E6D95681A3EF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9D7B488-6F17-E0C7-122D-68ACFEC6FBA0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D1E770-3AAD-E126-C8DB-CC5D599C4FDB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27FF8C-0C15-0CE9-68F5-645B3AA5F2D1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9D7BF1B-5CE4-00B9-61C8-6C45865BC438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9AD000-585C-EEF4-4B68-D1070E678A38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3" name="Picture 46">
            <a:extLst>
              <a:ext uri="{FF2B5EF4-FFF2-40B4-BE49-F238E27FC236}">
                <a16:creationId xmlns:a16="http://schemas.microsoft.com/office/drawing/2014/main" id="{1E6D6460-C0E1-30ED-8046-9577E11E63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5522" y="2071545"/>
            <a:ext cx="1435433" cy="417537"/>
          </a:xfrm>
          <a:prstGeom prst="rect">
            <a:avLst/>
          </a:prstGeom>
        </p:spPr>
      </p:pic>
      <p:pic>
        <p:nvPicPr>
          <p:cNvPr id="62" name="Picture 64">
            <a:extLst>
              <a:ext uri="{FF2B5EF4-FFF2-40B4-BE49-F238E27FC236}">
                <a16:creationId xmlns:a16="http://schemas.microsoft.com/office/drawing/2014/main" id="{34F89E2C-5ABE-FFC8-099C-DFD31280D6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898" y="2664959"/>
            <a:ext cx="235404" cy="12668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0BEA57-2AB6-67FB-CD69-537BD77E6F95}"/>
              </a:ext>
            </a:extLst>
          </p:cNvPr>
          <p:cNvSpPr txBox="1"/>
          <p:nvPr/>
        </p:nvSpPr>
        <p:spPr>
          <a:xfrm>
            <a:off x="1408995" y="3717679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96" name="Picture 96">
            <a:extLst>
              <a:ext uri="{FF2B5EF4-FFF2-40B4-BE49-F238E27FC236}">
                <a16:creationId xmlns:a16="http://schemas.microsoft.com/office/drawing/2014/main" id="{308ED014-9FEF-6FF3-9B1D-9578C39462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3706" y="4246110"/>
            <a:ext cx="1525361" cy="357868"/>
          </a:xfrm>
          <a:prstGeom prst="rect">
            <a:avLst/>
          </a:prstGeom>
        </p:spPr>
      </p:pic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AE4A44C6-4A55-266C-C60F-18D58CCFA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252236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임시보관 메일을 누르면 임시보관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메일함으로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전송할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전송을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임시저장버튼을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작성중이던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보관할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버튼을 누르면 주소록을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확인할 수 있다. 또한 주소록에서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받는사람을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 첨부하여 전송할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눌렀을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때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434E5B-B479-6CB4-E76F-7557DFC36339}"/>
              </a:ext>
            </a:extLst>
          </p:cNvPr>
          <p:cNvSpPr txBox="1"/>
          <p:nvPr/>
        </p:nvSpPr>
        <p:spPr>
          <a:xfrm>
            <a:off x="3135086" y="1665514"/>
            <a:ext cx="2177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b="1">
                <a:ea typeface="맑은 고딕"/>
              </a:rPr>
              <a:t>메일쓰기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03B28-252E-4BA6-0101-94D9B80416E4}"/>
              </a:ext>
            </a:extLst>
          </p:cNvPr>
          <p:cNvSpPr txBox="1"/>
          <p:nvPr/>
        </p:nvSpPr>
        <p:spPr>
          <a:xfrm>
            <a:off x="3864427" y="1665514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임시보관 메일 5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23" name="사각형: 둥근 모서리 45">
            <a:extLst>
              <a:ext uri="{FF2B5EF4-FFF2-40B4-BE49-F238E27FC236}">
                <a16:creationId xmlns:a16="http://schemas.microsoft.com/office/drawing/2014/main" id="{C87325D6-7A30-9F1D-42A0-11B1452FB44D}"/>
              </a:ext>
            </a:extLst>
          </p:cNvPr>
          <p:cNvSpPr/>
          <p:nvPr/>
        </p:nvSpPr>
        <p:spPr>
          <a:xfrm>
            <a:off x="3209978" y="1961035"/>
            <a:ext cx="657025" cy="17054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ea typeface="맑은 고딕"/>
              </a:rPr>
              <a:t>메일쓰기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81281F6-84E3-9EF7-6282-60AFB3A9A88D}"/>
              </a:ext>
            </a:extLst>
          </p:cNvPr>
          <p:cNvCxnSpPr/>
          <p:nvPr/>
        </p:nvCxnSpPr>
        <p:spPr>
          <a:xfrm>
            <a:off x="3136900" y="1902126"/>
            <a:ext cx="495750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939F33-60D5-0A7E-D159-30CACC62331F}"/>
              </a:ext>
            </a:extLst>
          </p:cNvPr>
          <p:cNvSpPr txBox="1"/>
          <p:nvPr/>
        </p:nvSpPr>
        <p:spPr>
          <a:xfrm>
            <a:off x="3897085" y="1937657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예약  임시저장 </a:t>
            </a:r>
            <a:endParaRPr lang="en-US" altLang="ko-KR" sz="800" b="1">
              <a:ea typeface="맑은 고딕"/>
            </a:endParaRPr>
          </a:p>
        </p:txBody>
      </p:sp>
      <p:cxnSp>
        <p:nvCxnSpPr>
          <p:cNvPr id="5" name="직선 연결선 18">
            <a:extLst>
              <a:ext uri="{FF2B5EF4-FFF2-40B4-BE49-F238E27FC236}">
                <a16:creationId xmlns:a16="http://schemas.microsoft.com/office/drawing/2014/main" id="{1B3FF78D-F460-31E6-8050-39608CD4EE65}"/>
              </a:ext>
            </a:extLst>
          </p:cNvPr>
          <p:cNvCxnSpPr>
            <a:cxnSpLocks/>
          </p:cNvCxnSpPr>
          <p:nvPr/>
        </p:nvCxnSpPr>
        <p:spPr>
          <a:xfrm>
            <a:off x="3136900" y="2206926"/>
            <a:ext cx="495750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87D1B-64D3-3A10-58AD-E2743CC0364B}"/>
              </a:ext>
            </a:extLst>
          </p:cNvPr>
          <p:cNvSpPr txBox="1"/>
          <p:nvPr/>
        </p:nvSpPr>
        <p:spPr>
          <a:xfrm>
            <a:off x="3135085" y="2481942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받는사람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8" name="직선 연결선 18">
            <a:extLst>
              <a:ext uri="{FF2B5EF4-FFF2-40B4-BE49-F238E27FC236}">
                <a16:creationId xmlns:a16="http://schemas.microsoft.com/office/drawing/2014/main" id="{53174A59-D9C7-49EC-7DC8-5958FAA67017}"/>
              </a:ext>
            </a:extLst>
          </p:cNvPr>
          <p:cNvCxnSpPr>
            <a:cxnSpLocks/>
          </p:cNvCxnSpPr>
          <p:nvPr/>
        </p:nvCxnSpPr>
        <p:spPr>
          <a:xfrm flipV="1">
            <a:off x="3898900" y="2631468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8CA90F-FD2B-35FE-22D3-EFF594546FC0}"/>
              </a:ext>
            </a:extLst>
          </p:cNvPr>
          <p:cNvSpPr/>
          <p:nvPr/>
        </p:nvSpPr>
        <p:spPr>
          <a:xfrm>
            <a:off x="7141029" y="2438399"/>
            <a:ext cx="587828" cy="2177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AE707-C7B7-617A-904E-47A964CC84FA}"/>
              </a:ext>
            </a:extLst>
          </p:cNvPr>
          <p:cNvSpPr txBox="1"/>
          <p:nvPr/>
        </p:nvSpPr>
        <p:spPr>
          <a:xfrm>
            <a:off x="3156856" y="2993571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제목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16" name="직선 연결선 18">
            <a:extLst>
              <a:ext uri="{FF2B5EF4-FFF2-40B4-BE49-F238E27FC236}">
                <a16:creationId xmlns:a16="http://schemas.microsoft.com/office/drawing/2014/main" id="{3D5F1FBA-8072-8F0F-E426-8A08FA5C9F9B}"/>
              </a:ext>
            </a:extLst>
          </p:cNvPr>
          <p:cNvCxnSpPr>
            <a:cxnSpLocks/>
          </p:cNvCxnSpPr>
          <p:nvPr/>
        </p:nvCxnSpPr>
        <p:spPr>
          <a:xfrm flipV="1">
            <a:off x="3920671" y="3143097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B47663-5D59-6DF9-CAEA-8E6F24FD2A97}"/>
              </a:ext>
            </a:extLst>
          </p:cNvPr>
          <p:cNvSpPr txBox="1"/>
          <p:nvPr/>
        </p:nvSpPr>
        <p:spPr>
          <a:xfrm>
            <a:off x="3145970" y="2732314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참조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20" name="직선 연결선 18">
            <a:extLst>
              <a:ext uri="{FF2B5EF4-FFF2-40B4-BE49-F238E27FC236}">
                <a16:creationId xmlns:a16="http://schemas.microsoft.com/office/drawing/2014/main" id="{B42268B2-F93D-3074-FA34-20DB79C37DA8}"/>
              </a:ext>
            </a:extLst>
          </p:cNvPr>
          <p:cNvCxnSpPr>
            <a:cxnSpLocks/>
          </p:cNvCxnSpPr>
          <p:nvPr/>
        </p:nvCxnSpPr>
        <p:spPr>
          <a:xfrm flipV="1">
            <a:off x="3909785" y="2881840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B0A85D-B2D5-BA90-9BB3-CBEF8D0B56A6}"/>
              </a:ext>
            </a:extLst>
          </p:cNvPr>
          <p:cNvSpPr txBox="1"/>
          <p:nvPr/>
        </p:nvSpPr>
        <p:spPr>
          <a:xfrm>
            <a:off x="3156856" y="3276599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파일첨부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E1FD3C-057A-B5E2-3BE1-B7F8299079C9}"/>
              </a:ext>
            </a:extLst>
          </p:cNvPr>
          <p:cNvSpPr/>
          <p:nvPr/>
        </p:nvSpPr>
        <p:spPr>
          <a:xfrm>
            <a:off x="3897087" y="3331027"/>
            <a:ext cx="3668484" cy="5007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BDFBA755-F7DD-B5A2-719D-218DB2268A1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5694" r="-195" b="-529"/>
          <a:stretch/>
        </p:blipFill>
        <p:spPr>
          <a:xfrm>
            <a:off x="3211286" y="3930424"/>
            <a:ext cx="5606166" cy="2008487"/>
          </a:xfrm>
          <a:prstGeom prst="rect">
            <a:avLst/>
          </a:prstGeom>
        </p:spPr>
      </p:pic>
      <p:sp>
        <p:nvSpPr>
          <p:cNvPr id="28" name="타원 19">
            <a:extLst>
              <a:ext uri="{FF2B5EF4-FFF2-40B4-BE49-F238E27FC236}">
                <a16:creationId xmlns:a16="http://schemas.microsoft.com/office/drawing/2014/main" id="{B9074EE6-B63E-E614-C8AC-A02C11A14833}"/>
              </a:ext>
            </a:extLst>
          </p:cNvPr>
          <p:cNvSpPr/>
          <p:nvPr/>
        </p:nvSpPr>
        <p:spPr>
          <a:xfrm>
            <a:off x="3062977" y="175867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36" name="타원 47">
            <a:extLst>
              <a:ext uri="{FF2B5EF4-FFF2-40B4-BE49-F238E27FC236}">
                <a16:creationId xmlns:a16="http://schemas.microsoft.com/office/drawing/2014/main" id="{7BB8E4D2-99EF-F696-37FD-CBBC25DCA32B}"/>
              </a:ext>
            </a:extLst>
          </p:cNvPr>
          <p:cNvSpPr/>
          <p:nvPr/>
        </p:nvSpPr>
        <p:spPr>
          <a:xfrm>
            <a:off x="3799708" y="1798263"/>
            <a:ext cx="193964" cy="20386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38" name="타원 49">
            <a:extLst>
              <a:ext uri="{FF2B5EF4-FFF2-40B4-BE49-F238E27FC236}">
                <a16:creationId xmlns:a16="http://schemas.microsoft.com/office/drawing/2014/main" id="{9557213D-F2AA-868D-6269-F3DAAA82FEB6}"/>
              </a:ext>
            </a:extLst>
          </p:cNvPr>
          <p:cNvSpPr/>
          <p:nvPr/>
        </p:nvSpPr>
        <p:spPr>
          <a:xfrm>
            <a:off x="6987971" y="226306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41" name="타원 50">
            <a:extLst>
              <a:ext uri="{FF2B5EF4-FFF2-40B4-BE49-F238E27FC236}">
                <a16:creationId xmlns:a16="http://schemas.microsoft.com/office/drawing/2014/main" id="{CD93490B-090C-1A45-2A2D-1E5CDF129DCD}"/>
              </a:ext>
            </a:extLst>
          </p:cNvPr>
          <p:cNvSpPr/>
          <p:nvPr/>
        </p:nvSpPr>
        <p:spPr>
          <a:xfrm>
            <a:off x="3706883" y="316360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44" name="타원 51">
            <a:extLst>
              <a:ext uri="{FF2B5EF4-FFF2-40B4-BE49-F238E27FC236}">
                <a16:creationId xmlns:a16="http://schemas.microsoft.com/office/drawing/2014/main" id="{C988380F-04AC-D148-AB5F-4C2B2D1AA969}"/>
              </a:ext>
            </a:extLst>
          </p:cNvPr>
          <p:cNvSpPr/>
          <p:nvPr/>
        </p:nvSpPr>
        <p:spPr>
          <a:xfrm>
            <a:off x="4101605" y="1797944"/>
            <a:ext cx="223653" cy="20386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2" name="타원 54">
            <a:extLst>
              <a:ext uri="{FF2B5EF4-FFF2-40B4-BE49-F238E27FC236}">
                <a16:creationId xmlns:a16="http://schemas.microsoft.com/office/drawing/2014/main" id="{983FFA06-1052-1925-2FF6-77E75B77D4AE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58" name="타원 4">
            <a:extLst>
              <a:ext uri="{FF2B5EF4-FFF2-40B4-BE49-F238E27FC236}">
                <a16:creationId xmlns:a16="http://schemas.microsoft.com/office/drawing/2014/main" id="{14EF7CB0-F563-C088-183A-0B52C4DB7D47}"/>
              </a:ext>
            </a:extLst>
          </p:cNvPr>
          <p:cNvSpPr/>
          <p:nvPr/>
        </p:nvSpPr>
        <p:spPr>
          <a:xfrm>
            <a:off x="3816657" y="14712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8508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2558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쓰기 주소록</a:t>
                      </a:r>
                      <a:endParaRPr lang="ko-KR" altLang="en-US" sz="11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 주소록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메일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211FB1F8-9A89-7E04-FB31-7DD18457FE37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7F980B-3588-74A5-D649-B44ABEF59252}"/>
              </a:ext>
            </a:extLst>
          </p:cNvPr>
          <p:cNvGrpSpPr/>
          <p:nvPr/>
        </p:nvGrpSpPr>
        <p:grpSpPr>
          <a:xfrm>
            <a:off x="1408996" y="2696430"/>
            <a:ext cx="1381396" cy="988943"/>
            <a:chOff x="364243" y="2361136"/>
            <a:chExt cx="1041081" cy="9988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A6F55-4007-0598-0BF5-CB07F93D78C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E84D4A-FD9C-F553-6B5E-69266D44EC19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17836-1DFA-7A06-6C49-9D6C800FA64A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04C7E44-6EF8-6640-60DF-3AB37004B02B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ea typeface="맑은 고딕"/>
              </a:rPr>
              <a:t>메일쓰기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3C224F-224D-9C6E-0921-1F5BAD5CD9CD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A498F2A-D023-F72B-C883-AB2B5B5516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65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AF2D12E-C778-2C0A-0A77-2655E1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6" name="직선 연결선[R] 18">
              <a:extLst>
                <a:ext uri="{FF2B5EF4-FFF2-40B4-BE49-F238E27FC236}">
                  <a16:creationId xmlns:a16="http://schemas.microsoft.com/office/drawing/2014/main" id="{ABA0EDDD-3FD5-F896-BBBE-AD47EBAADBD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모서리가 둥근 직사각형 21">
              <a:extLst>
                <a:ext uri="{FF2B5EF4-FFF2-40B4-BE49-F238E27FC236}">
                  <a16:creationId xmlns:a16="http://schemas.microsoft.com/office/drawing/2014/main" id="{67F3795D-0852-7369-5CDE-52F9D237299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6" name="모서리가 둥근 직사각형 23">
              <a:extLst>
                <a:ext uri="{FF2B5EF4-FFF2-40B4-BE49-F238E27FC236}">
                  <a16:creationId xmlns:a16="http://schemas.microsoft.com/office/drawing/2014/main" id="{55EEA7F0-BE32-68D3-5649-F735E936A4FC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79" name="직선 연결선[R] 24">
              <a:extLst>
                <a:ext uri="{FF2B5EF4-FFF2-40B4-BE49-F238E27FC236}">
                  <a16:creationId xmlns:a16="http://schemas.microsoft.com/office/drawing/2014/main" id="{C4253600-90BF-DB8E-3E0C-7CA3F1FCE3B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78F66F-915B-9512-7A57-C2C106E853ED}"/>
                </a:ext>
              </a:extLst>
            </p:cNvPr>
            <p:cNvSpPr txBox="1"/>
            <p:nvPr/>
          </p:nvSpPr>
          <p:spPr>
            <a:xfrm>
              <a:off x="171583" y="1914415"/>
              <a:ext cx="741019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Search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81" name="모서리가 둥근 직사각형 92">
              <a:extLst>
                <a:ext uri="{FF2B5EF4-FFF2-40B4-BE49-F238E27FC236}">
                  <a16:creationId xmlns:a16="http://schemas.microsoft.com/office/drawing/2014/main" id="{232556DE-127B-C66F-E285-F26BB69F0158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FDA1D2F-43B7-C321-A4B0-0B846A17A8F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3" name="그래픽 82" descr="돋보기 단색으로 채워진">
              <a:extLst>
                <a:ext uri="{FF2B5EF4-FFF2-40B4-BE49-F238E27FC236}">
                  <a16:creationId xmlns:a16="http://schemas.microsoft.com/office/drawing/2014/main" id="{7A6D0B4E-ABA0-315A-6096-B53CDF6BB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4E88FAF-83D2-F12F-7361-A87CCE1142E6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9D4C0B7-1B7F-03BF-C300-9D3B576FD8C6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8446865-0A1B-4085-A0D1-60626D12EDD4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834C517-921F-AEDA-0672-1D594A8272CE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43DCA4E-1C34-1B2F-E451-9E33AA281071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A01F731-8874-9D19-5460-E6D95681A3EF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9D7B488-6F17-E0C7-122D-68ACFEC6FBA0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FD1E770-3AAD-E126-C8DB-CC5D599C4FDB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27FF8C-0C15-0CE9-68F5-645B3AA5F2D1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9D7BF1B-5CE4-00B9-61C8-6C45865BC438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B9AD000-585C-EEF4-4B68-D1070E678A38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3" name="Picture 46">
            <a:extLst>
              <a:ext uri="{FF2B5EF4-FFF2-40B4-BE49-F238E27FC236}">
                <a16:creationId xmlns:a16="http://schemas.microsoft.com/office/drawing/2014/main" id="{1E6D6460-C0E1-30ED-8046-9577E11E63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5522" y="2071545"/>
            <a:ext cx="1435433" cy="417537"/>
          </a:xfrm>
          <a:prstGeom prst="rect">
            <a:avLst/>
          </a:prstGeom>
        </p:spPr>
      </p:pic>
      <p:pic>
        <p:nvPicPr>
          <p:cNvPr id="62" name="Picture 64">
            <a:extLst>
              <a:ext uri="{FF2B5EF4-FFF2-40B4-BE49-F238E27FC236}">
                <a16:creationId xmlns:a16="http://schemas.microsoft.com/office/drawing/2014/main" id="{34F89E2C-5ABE-FFC8-099C-DFD31280D6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898" y="2664959"/>
            <a:ext cx="235404" cy="12668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30BEA57-2AB6-67FB-CD69-537BD77E6F95}"/>
              </a:ext>
            </a:extLst>
          </p:cNvPr>
          <p:cNvSpPr txBox="1"/>
          <p:nvPr/>
        </p:nvSpPr>
        <p:spPr>
          <a:xfrm>
            <a:off x="1408995" y="3717679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96" name="Picture 96">
            <a:extLst>
              <a:ext uri="{FF2B5EF4-FFF2-40B4-BE49-F238E27FC236}">
                <a16:creationId xmlns:a16="http://schemas.microsoft.com/office/drawing/2014/main" id="{308ED014-9FEF-6FF3-9B1D-9578C39462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3706" y="4246110"/>
            <a:ext cx="1525361" cy="357868"/>
          </a:xfrm>
          <a:prstGeom prst="rect">
            <a:avLst/>
          </a:prstGeom>
        </p:spPr>
      </p:pic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AE4A44C6-4A55-266C-C60F-18D58CCFA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46329"/>
              </p:ext>
            </p:extLst>
          </p:nvPr>
        </p:nvGraphicFramePr>
        <p:xfrm>
          <a:off x="9497444" y="0"/>
          <a:ext cx="2694553" cy="691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주소록에서 전사, 부서, 개인조직도를 선택할 수 있으며 해당하는 주소록이 아래 주소록에 표시된다.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영역으로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눌렀을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때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434E5B-B479-6CB4-E76F-7557DFC36339}"/>
              </a:ext>
            </a:extLst>
          </p:cNvPr>
          <p:cNvSpPr txBox="1"/>
          <p:nvPr/>
        </p:nvSpPr>
        <p:spPr>
          <a:xfrm>
            <a:off x="3135086" y="1665514"/>
            <a:ext cx="21771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b="1">
                <a:ea typeface="맑은 고딕"/>
              </a:rPr>
              <a:t>메일쓰기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03B28-252E-4BA6-0101-94D9B80416E4}"/>
              </a:ext>
            </a:extLst>
          </p:cNvPr>
          <p:cNvSpPr txBox="1"/>
          <p:nvPr/>
        </p:nvSpPr>
        <p:spPr>
          <a:xfrm>
            <a:off x="3864427" y="1665514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임시보관 메일 5</a:t>
            </a:r>
            <a:endParaRPr lang="en-US" sz="1000" b="1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23" name="사각형: 둥근 모서리 45">
            <a:extLst>
              <a:ext uri="{FF2B5EF4-FFF2-40B4-BE49-F238E27FC236}">
                <a16:creationId xmlns:a16="http://schemas.microsoft.com/office/drawing/2014/main" id="{C87325D6-7A30-9F1D-42A0-11B1452FB44D}"/>
              </a:ext>
            </a:extLst>
          </p:cNvPr>
          <p:cNvSpPr/>
          <p:nvPr/>
        </p:nvSpPr>
        <p:spPr>
          <a:xfrm>
            <a:off x="3209978" y="1961035"/>
            <a:ext cx="657025" cy="17054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ea typeface="맑은 고딕"/>
              </a:rPr>
              <a:t>메일쓰기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81281F6-84E3-9EF7-6282-60AFB3A9A88D}"/>
              </a:ext>
            </a:extLst>
          </p:cNvPr>
          <p:cNvCxnSpPr/>
          <p:nvPr/>
        </p:nvCxnSpPr>
        <p:spPr>
          <a:xfrm>
            <a:off x="3136900" y="1902126"/>
            <a:ext cx="495750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939F33-60D5-0A7E-D159-30CACC62331F}"/>
              </a:ext>
            </a:extLst>
          </p:cNvPr>
          <p:cNvSpPr txBox="1"/>
          <p:nvPr/>
        </p:nvSpPr>
        <p:spPr>
          <a:xfrm>
            <a:off x="3897085" y="1937657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예약  임시저장 </a:t>
            </a:r>
            <a:endParaRPr lang="en-US" altLang="ko-KR" sz="800" b="1">
              <a:ea typeface="맑은 고딕"/>
            </a:endParaRPr>
          </a:p>
        </p:txBody>
      </p:sp>
      <p:cxnSp>
        <p:nvCxnSpPr>
          <p:cNvPr id="5" name="직선 연결선 18">
            <a:extLst>
              <a:ext uri="{FF2B5EF4-FFF2-40B4-BE49-F238E27FC236}">
                <a16:creationId xmlns:a16="http://schemas.microsoft.com/office/drawing/2014/main" id="{1B3FF78D-F460-31E6-8050-39608CD4EE65}"/>
              </a:ext>
            </a:extLst>
          </p:cNvPr>
          <p:cNvCxnSpPr>
            <a:cxnSpLocks/>
          </p:cNvCxnSpPr>
          <p:nvPr/>
        </p:nvCxnSpPr>
        <p:spPr>
          <a:xfrm>
            <a:off x="3136900" y="2206926"/>
            <a:ext cx="495750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87D1B-64D3-3A10-58AD-E2743CC0364B}"/>
              </a:ext>
            </a:extLst>
          </p:cNvPr>
          <p:cNvSpPr txBox="1"/>
          <p:nvPr/>
        </p:nvSpPr>
        <p:spPr>
          <a:xfrm>
            <a:off x="3135085" y="2481942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받는사람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8" name="직선 연결선 18">
            <a:extLst>
              <a:ext uri="{FF2B5EF4-FFF2-40B4-BE49-F238E27FC236}">
                <a16:creationId xmlns:a16="http://schemas.microsoft.com/office/drawing/2014/main" id="{53174A59-D9C7-49EC-7DC8-5958FAA67017}"/>
              </a:ext>
            </a:extLst>
          </p:cNvPr>
          <p:cNvCxnSpPr>
            <a:cxnSpLocks/>
          </p:cNvCxnSpPr>
          <p:nvPr/>
        </p:nvCxnSpPr>
        <p:spPr>
          <a:xfrm flipV="1">
            <a:off x="3898900" y="2631468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8CA90F-FD2B-35FE-22D3-EFF594546FC0}"/>
              </a:ext>
            </a:extLst>
          </p:cNvPr>
          <p:cNvSpPr/>
          <p:nvPr/>
        </p:nvSpPr>
        <p:spPr>
          <a:xfrm>
            <a:off x="7141029" y="2438399"/>
            <a:ext cx="587828" cy="2177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CAE707-C7B7-617A-904E-47A964CC84FA}"/>
              </a:ext>
            </a:extLst>
          </p:cNvPr>
          <p:cNvSpPr txBox="1"/>
          <p:nvPr/>
        </p:nvSpPr>
        <p:spPr>
          <a:xfrm>
            <a:off x="3156856" y="2993571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제목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16" name="직선 연결선 18">
            <a:extLst>
              <a:ext uri="{FF2B5EF4-FFF2-40B4-BE49-F238E27FC236}">
                <a16:creationId xmlns:a16="http://schemas.microsoft.com/office/drawing/2014/main" id="{3D5F1FBA-8072-8F0F-E426-8A08FA5C9F9B}"/>
              </a:ext>
            </a:extLst>
          </p:cNvPr>
          <p:cNvCxnSpPr>
            <a:cxnSpLocks/>
          </p:cNvCxnSpPr>
          <p:nvPr/>
        </p:nvCxnSpPr>
        <p:spPr>
          <a:xfrm flipV="1">
            <a:off x="3920671" y="3143097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B47663-5D59-6DF9-CAEA-8E6F24FD2A97}"/>
              </a:ext>
            </a:extLst>
          </p:cNvPr>
          <p:cNvSpPr txBox="1"/>
          <p:nvPr/>
        </p:nvSpPr>
        <p:spPr>
          <a:xfrm>
            <a:off x="3145970" y="2732314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참조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20" name="직선 연결선 18">
            <a:extLst>
              <a:ext uri="{FF2B5EF4-FFF2-40B4-BE49-F238E27FC236}">
                <a16:creationId xmlns:a16="http://schemas.microsoft.com/office/drawing/2014/main" id="{B42268B2-F93D-3074-FA34-20DB79C37DA8}"/>
              </a:ext>
            </a:extLst>
          </p:cNvPr>
          <p:cNvCxnSpPr>
            <a:cxnSpLocks/>
          </p:cNvCxnSpPr>
          <p:nvPr/>
        </p:nvCxnSpPr>
        <p:spPr>
          <a:xfrm flipV="1">
            <a:off x="3909785" y="2881840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B0A85D-B2D5-BA90-9BB3-CBEF8D0B56A6}"/>
              </a:ext>
            </a:extLst>
          </p:cNvPr>
          <p:cNvSpPr txBox="1"/>
          <p:nvPr/>
        </p:nvSpPr>
        <p:spPr>
          <a:xfrm>
            <a:off x="3156856" y="3276599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파일첨부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E1FD3C-057A-B5E2-3BE1-B7F8299079C9}"/>
              </a:ext>
            </a:extLst>
          </p:cNvPr>
          <p:cNvSpPr/>
          <p:nvPr/>
        </p:nvSpPr>
        <p:spPr>
          <a:xfrm>
            <a:off x="3897087" y="3331027"/>
            <a:ext cx="3668484" cy="5007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BDFBA755-F7DD-B5A2-719D-218DB2268A1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5694" r="-195" b="-529"/>
          <a:stretch/>
        </p:blipFill>
        <p:spPr>
          <a:xfrm>
            <a:off x="3211286" y="3930424"/>
            <a:ext cx="5606166" cy="2008487"/>
          </a:xfrm>
          <a:prstGeom prst="rect">
            <a:avLst/>
          </a:prstGeom>
        </p:spPr>
      </p:pic>
      <p:sp>
        <p:nvSpPr>
          <p:cNvPr id="52" name="타원 54">
            <a:extLst>
              <a:ext uri="{FF2B5EF4-FFF2-40B4-BE49-F238E27FC236}">
                <a16:creationId xmlns:a16="http://schemas.microsoft.com/office/drawing/2014/main" id="{983FFA06-1052-1925-2FF6-77E75B77D4AE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9F8E38-FC1B-BC84-0547-60C67E314A46}"/>
              </a:ext>
            </a:extLst>
          </p:cNvPr>
          <p:cNvSpPr/>
          <p:nvPr/>
        </p:nvSpPr>
        <p:spPr>
          <a:xfrm>
            <a:off x="2960584" y="2182090"/>
            <a:ext cx="4699000" cy="3359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DFBC62-CBF8-2332-3FA7-6E9C0AF72518}"/>
              </a:ext>
            </a:extLst>
          </p:cNvPr>
          <p:cNvSpPr/>
          <p:nvPr/>
        </p:nvSpPr>
        <p:spPr>
          <a:xfrm>
            <a:off x="3179946" y="2355274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전사조직도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9CA6C36-94AC-B6E7-5724-454D6DFFD733}"/>
              </a:ext>
            </a:extLst>
          </p:cNvPr>
          <p:cNvSpPr/>
          <p:nvPr/>
        </p:nvSpPr>
        <p:spPr>
          <a:xfrm>
            <a:off x="4161309" y="2355274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부서조직도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31529DD-DEE9-FF1E-3473-5C2FDFEDD20A}"/>
              </a:ext>
            </a:extLst>
          </p:cNvPr>
          <p:cNvSpPr/>
          <p:nvPr/>
        </p:nvSpPr>
        <p:spPr>
          <a:xfrm>
            <a:off x="5188854" y="2355273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개인조직도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2FE4AC-BA97-BE88-DE96-2F6919808BFA}"/>
              </a:ext>
            </a:extLst>
          </p:cNvPr>
          <p:cNvSpPr/>
          <p:nvPr/>
        </p:nvSpPr>
        <p:spPr>
          <a:xfrm>
            <a:off x="3179946" y="2889662"/>
            <a:ext cx="2182090" cy="2467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EEC0B5-E299-D964-5D4D-3E16FAE188F2}"/>
              </a:ext>
            </a:extLst>
          </p:cNvPr>
          <p:cNvSpPr txBox="1"/>
          <p:nvPr/>
        </p:nvSpPr>
        <p:spPr>
          <a:xfrm>
            <a:off x="3366085" y="3323115"/>
            <a:ext cx="85991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kumimoji="1" lang="en-US" altLang="ko-KR" sz="1000" err="1">
                <a:solidFill>
                  <a:srgbClr val="3F3F3F"/>
                </a:solidFill>
                <a:ea typeface="맑은 고딕"/>
              </a:rPr>
              <a:t>거래처</a:t>
            </a:r>
            <a:endParaRPr lang="ko-KR" altLang="en-US" sz="1000" err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9F2680-80E5-F214-40EB-C888F0E5026F}"/>
              </a:ext>
            </a:extLst>
          </p:cNvPr>
          <p:cNvSpPr txBox="1"/>
          <p:nvPr/>
        </p:nvSpPr>
        <p:spPr>
          <a:xfrm>
            <a:off x="3366085" y="3602831"/>
            <a:ext cx="102975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협력업체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1E6730-747F-CD53-CCC3-507FB58EAA0D}"/>
              </a:ext>
            </a:extLst>
          </p:cNvPr>
          <p:cNvSpPr txBox="1"/>
          <p:nvPr/>
        </p:nvSpPr>
        <p:spPr>
          <a:xfrm>
            <a:off x="3366085" y="3054808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📂 새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endParaRPr lang="en-US" altLang="ko-KR" sz="100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51" name="Graphic 52" descr="갈매기형 화살표 단색으로 채워진">
            <a:extLst>
              <a:ext uri="{FF2B5EF4-FFF2-40B4-BE49-F238E27FC236}">
                <a16:creationId xmlns:a16="http://schemas.microsoft.com/office/drawing/2014/main" id="{3FBD9FDA-FF4D-B448-AF6D-392C7575E1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24384" y="3549072"/>
            <a:ext cx="314037" cy="337128"/>
          </a:xfrm>
          <a:prstGeom prst="rect">
            <a:avLst/>
          </a:prstGeom>
        </p:spPr>
      </p:pic>
      <p:pic>
        <p:nvPicPr>
          <p:cNvPr id="53" name="Graphic 53" descr="갈매기형 화살표 단색으로 채워진">
            <a:extLst>
              <a:ext uri="{FF2B5EF4-FFF2-40B4-BE49-F238E27FC236}">
                <a16:creationId xmlns:a16="http://schemas.microsoft.com/office/drawing/2014/main" id="{61F900D3-3A26-9BBC-6822-BFB642AEF7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05623" y="3945949"/>
            <a:ext cx="337128" cy="32558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F39642D-9EC6-6A89-3F87-663D9003CF26}"/>
              </a:ext>
            </a:extLst>
          </p:cNvPr>
          <p:cNvSpPr/>
          <p:nvPr/>
        </p:nvSpPr>
        <p:spPr>
          <a:xfrm>
            <a:off x="5858493" y="2927596"/>
            <a:ext cx="1593272" cy="2290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C9AE4CE-1900-1AC7-DC21-55883326B18E}"/>
              </a:ext>
            </a:extLst>
          </p:cNvPr>
          <p:cNvSpPr/>
          <p:nvPr/>
        </p:nvSpPr>
        <p:spPr>
          <a:xfrm>
            <a:off x="5858491" y="2922649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전지혜&lt;b001@everycom&gt;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5BF7BB3-F949-4570-DF90-A6B9C0EAD0B2}"/>
              </a:ext>
            </a:extLst>
          </p:cNvPr>
          <p:cNvSpPr/>
          <p:nvPr/>
        </p:nvSpPr>
        <p:spPr>
          <a:xfrm>
            <a:off x="5858491" y="3100778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신국현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&lt;e001@everycom&gt;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8FC71D2-ACBA-B9F5-C2A5-6A54A5A2FD2F}"/>
              </a:ext>
            </a:extLst>
          </p:cNvPr>
          <p:cNvSpPr/>
          <p:nvPr/>
        </p:nvSpPr>
        <p:spPr>
          <a:xfrm>
            <a:off x="5858491" y="3269011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800">
                <a:solidFill>
                  <a:srgbClr val="3F3F3F"/>
                </a:solidFill>
                <a:latin typeface="Malgun Gothic"/>
                <a:ea typeface="Malgun Gothic"/>
              </a:rPr>
              <a:t>📂</a:t>
            </a:r>
            <a:r>
              <a:rPr lang="en-US" altLang="ko-KR" sz="800">
                <a:solidFill>
                  <a:srgbClr val="3F3F3F"/>
                </a:solidFill>
                <a:latin typeface="Malgun Gothic"/>
                <a:ea typeface="+mn-lt"/>
              </a:rPr>
              <a:t> </a:t>
            </a:r>
            <a:r>
              <a:rPr lang="en-US" altLang="ko-KR" sz="800" err="1">
                <a:solidFill>
                  <a:srgbClr val="3F3F3F"/>
                </a:solidFill>
                <a:latin typeface="Malgun Gothic"/>
                <a:ea typeface="+mn-lt"/>
              </a:rPr>
              <a:t>인사부</a:t>
            </a:r>
            <a:endParaRPr lang="ko-KR" altLang="en-US" sz="800" err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4C144-532C-7453-E129-DD0A111FF974}"/>
              </a:ext>
            </a:extLst>
          </p:cNvPr>
          <p:cNvSpPr txBox="1"/>
          <p:nvPr/>
        </p:nvSpPr>
        <p:spPr>
          <a:xfrm>
            <a:off x="3226129" y="2602675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>
                <a:ea typeface="맑은 고딕"/>
              </a:rPr>
              <a:t>주소록</a:t>
            </a:r>
            <a:endParaRPr lang="en-US" sz="1000">
              <a:ea typeface="맑은 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DD38D8-A561-BA8F-9B6C-451154B958D8}"/>
              </a:ext>
            </a:extLst>
          </p:cNvPr>
          <p:cNvSpPr txBox="1"/>
          <p:nvPr/>
        </p:nvSpPr>
        <p:spPr>
          <a:xfrm>
            <a:off x="5789219" y="2602675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err="1">
                <a:ea typeface="맑은 고딕"/>
              </a:rPr>
              <a:t>받는이</a:t>
            </a:r>
            <a:endParaRPr lang="en-US" sz="1000" err="1">
              <a:ea typeface="맑은 고딕"/>
            </a:endParaRPr>
          </a:p>
        </p:txBody>
      </p:sp>
      <p:sp>
        <p:nvSpPr>
          <p:cNvPr id="44" name="타원 47">
            <a:extLst>
              <a:ext uri="{FF2B5EF4-FFF2-40B4-BE49-F238E27FC236}">
                <a16:creationId xmlns:a16="http://schemas.microsoft.com/office/drawing/2014/main" id="{0B96247A-BD23-26F7-9569-996F1ECA3075}"/>
              </a:ext>
            </a:extLst>
          </p:cNvPr>
          <p:cNvSpPr/>
          <p:nvPr/>
        </p:nvSpPr>
        <p:spPr>
          <a:xfrm>
            <a:off x="5288043" y="384638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9">
            <a:extLst>
              <a:ext uri="{FF2B5EF4-FFF2-40B4-BE49-F238E27FC236}">
                <a16:creationId xmlns:a16="http://schemas.microsoft.com/office/drawing/2014/main" id="{C6C28FDF-2E04-4456-81FD-EC2CDD6F7425}"/>
              </a:ext>
            </a:extLst>
          </p:cNvPr>
          <p:cNvSpPr/>
          <p:nvPr/>
        </p:nvSpPr>
        <p:spPr>
          <a:xfrm>
            <a:off x="-2487082" y="32534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7" name="타원 50">
            <a:extLst>
              <a:ext uri="{FF2B5EF4-FFF2-40B4-BE49-F238E27FC236}">
                <a16:creationId xmlns:a16="http://schemas.microsoft.com/office/drawing/2014/main" id="{49FE88BD-79DF-9C6C-23F2-7B86ECEBE69A}"/>
              </a:ext>
            </a:extLst>
          </p:cNvPr>
          <p:cNvSpPr/>
          <p:nvPr/>
        </p:nvSpPr>
        <p:spPr>
          <a:xfrm>
            <a:off x="-2067027" y="32534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9" name="타원 51">
            <a:extLst>
              <a:ext uri="{FF2B5EF4-FFF2-40B4-BE49-F238E27FC236}">
                <a16:creationId xmlns:a16="http://schemas.microsoft.com/office/drawing/2014/main" id="{15A349A9-F8D1-0873-6A8C-BD0E7D721ADE}"/>
              </a:ext>
            </a:extLst>
          </p:cNvPr>
          <p:cNvSpPr/>
          <p:nvPr/>
        </p:nvSpPr>
        <p:spPr>
          <a:xfrm>
            <a:off x="-2879630" y="32534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63" name="타원 52">
            <a:extLst>
              <a:ext uri="{FF2B5EF4-FFF2-40B4-BE49-F238E27FC236}">
                <a16:creationId xmlns:a16="http://schemas.microsoft.com/office/drawing/2014/main" id="{938738D2-9EFC-E72F-3EED-4D724E1A203C}"/>
              </a:ext>
            </a:extLst>
          </p:cNvPr>
          <p:cNvSpPr/>
          <p:nvPr/>
        </p:nvSpPr>
        <p:spPr>
          <a:xfrm>
            <a:off x="-2499356" y="359708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67" name="타원 53">
            <a:extLst>
              <a:ext uri="{FF2B5EF4-FFF2-40B4-BE49-F238E27FC236}">
                <a16:creationId xmlns:a16="http://schemas.microsoft.com/office/drawing/2014/main" id="{3467B80C-872B-2440-651C-3B8B8DF25995}"/>
              </a:ext>
            </a:extLst>
          </p:cNvPr>
          <p:cNvSpPr/>
          <p:nvPr/>
        </p:nvSpPr>
        <p:spPr>
          <a:xfrm>
            <a:off x="-2079302" y="359708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70" name="타원 54">
            <a:extLst>
              <a:ext uri="{FF2B5EF4-FFF2-40B4-BE49-F238E27FC236}">
                <a16:creationId xmlns:a16="http://schemas.microsoft.com/office/drawing/2014/main" id="{3F05CF98-55FD-2587-B723-10670CFDEBCE}"/>
              </a:ext>
            </a:extLst>
          </p:cNvPr>
          <p:cNvSpPr/>
          <p:nvPr/>
        </p:nvSpPr>
        <p:spPr>
          <a:xfrm>
            <a:off x="-2739503" y="374948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73" name="타원 48">
            <a:extLst>
              <a:ext uri="{FF2B5EF4-FFF2-40B4-BE49-F238E27FC236}">
                <a16:creationId xmlns:a16="http://schemas.microsoft.com/office/drawing/2014/main" id="{0193901D-BFDD-B4B0-7767-1255CF389B30}"/>
              </a:ext>
            </a:extLst>
          </p:cNvPr>
          <p:cNvSpPr/>
          <p:nvPr/>
        </p:nvSpPr>
        <p:spPr>
          <a:xfrm>
            <a:off x="3046611" y="213704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75" name="타원 19">
            <a:extLst>
              <a:ext uri="{FF2B5EF4-FFF2-40B4-BE49-F238E27FC236}">
                <a16:creationId xmlns:a16="http://schemas.microsoft.com/office/drawing/2014/main" id="{196BEC40-A493-F254-590E-4089D27409C6}"/>
              </a:ext>
            </a:extLst>
          </p:cNvPr>
          <p:cNvSpPr/>
          <p:nvPr/>
        </p:nvSpPr>
        <p:spPr>
          <a:xfrm>
            <a:off x="5262638" y="34980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A53052-9859-420C-FD93-518CDDA1B553}"/>
              </a:ext>
            </a:extLst>
          </p:cNvPr>
          <p:cNvSpPr/>
          <p:nvPr/>
        </p:nvSpPr>
        <p:spPr>
          <a:xfrm>
            <a:off x="6778168" y="5250872"/>
            <a:ext cx="692397" cy="2084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402595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105">
            <a:extLst>
              <a:ext uri="{FF2B5EF4-FFF2-40B4-BE49-F238E27FC236}">
                <a16:creationId xmlns:a16="http://schemas.microsoft.com/office/drawing/2014/main" id="{29B8EDF4-1F7B-3B37-F1B9-D5568F714C8E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30" name="표 3">
            <a:extLst>
              <a:ext uri="{FF2B5EF4-FFF2-40B4-BE49-F238E27FC236}">
                <a16:creationId xmlns:a16="http://schemas.microsoft.com/office/drawing/2014/main" id="{583EA75A-0BBF-7D85-196C-F87837CBF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59464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2" name="직선 연결선[R] 14">
            <a:extLst>
              <a:ext uri="{FF2B5EF4-FFF2-40B4-BE49-F238E27FC236}">
                <a16:creationId xmlns:a16="http://schemas.microsoft.com/office/drawing/2014/main" id="{B393004B-80AE-F734-C082-A7DB6DFB2E9C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104" descr="햄버거 메뉴 아이콘 단색으로 채워진">
            <a:extLst>
              <a:ext uri="{FF2B5EF4-FFF2-40B4-BE49-F238E27FC236}">
                <a16:creationId xmlns:a16="http://schemas.microsoft.com/office/drawing/2014/main" id="{722F3F36-F9CB-5203-53CF-0D488FD65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58" name="직사각형 2">
            <a:extLst>
              <a:ext uri="{FF2B5EF4-FFF2-40B4-BE49-F238E27FC236}">
                <a16:creationId xmlns:a16="http://schemas.microsoft.com/office/drawing/2014/main" id="{3161CFFC-8D43-948E-C2E0-781460391D1F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A3BA82-A722-65E9-8525-13999E42533B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메일</a:t>
            </a:r>
          </a:p>
        </p:txBody>
      </p:sp>
      <p:pic>
        <p:nvPicPr>
          <p:cNvPr id="71" name="그래픽 112" descr="종 단색으로 채워진">
            <a:extLst>
              <a:ext uri="{FF2B5EF4-FFF2-40B4-BE49-F238E27FC236}">
                <a16:creationId xmlns:a16="http://schemas.microsoft.com/office/drawing/2014/main" id="{9BBB8F47-1336-9C3E-96D8-30427921D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77" name="그래픽 114" descr="채팅 단색으로 채워진">
            <a:extLst>
              <a:ext uri="{FF2B5EF4-FFF2-40B4-BE49-F238E27FC236}">
                <a16:creationId xmlns:a16="http://schemas.microsoft.com/office/drawing/2014/main" id="{C2A5C0BC-BA64-7BD1-6EA3-F891413D64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93" name="그래픽 116" descr="돋보기 단색으로 채워진">
            <a:extLst>
              <a:ext uri="{FF2B5EF4-FFF2-40B4-BE49-F238E27FC236}">
                <a16:creationId xmlns:a16="http://schemas.microsoft.com/office/drawing/2014/main" id="{B2444C19-2A64-1D68-3844-C6754AD45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02" name="그룹 150">
            <a:extLst>
              <a:ext uri="{FF2B5EF4-FFF2-40B4-BE49-F238E27FC236}">
                <a16:creationId xmlns:a16="http://schemas.microsoft.com/office/drawing/2014/main" id="{19B5A1DC-33BE-8A6B-0C1E-FCDBDFD8638C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98" name="직사각형 146">
              <a:extLst>
                <a:ext uri="{FF2B5EF4-FFF2-40B4-BE49-F238E27FC236}">
                  <a16:creationId xmlns:a16="http://schemas.microsoft.com/office/drawing/2014/main" id="{FF3DAA2D-9A82-DB36-0E20-0F6FA6A381AA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99" name="직사각형 147">
              <a:extLst>
                <a:ext uri="{FF2B5EF4-FFF2-40B4-BE49-F238E27FC236}">
                  <a16:creationId xmlns:a16="http://schemas.microsoft.com/office/drawing/2014/main" id="{631F5189-DA4D-E08B-4BBD-59D9DA6FF7B3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00" name="직사각형 148">
              <a:extLst>
                <a:ext uri="{FF2B5EF4-FFF2-40B4-BE49-F238E27FC236}">
                  <a16:creationId xmlns:a16="http://schemas.microsoft.com/office/drawing/2014/main" id="{ECD68593-EEE8-A85B-9159-6E9854ABC8BE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01" name="직사각형 149">
              <a:extLst>
                <a:ext uri="{FF2B5EF4-FFF2-40B4-BE49-F238E27FC236}">
                  <a16:creationId xmlns:a16="http://schemas.microsoft.com/office/drawing/2014/main" id="{49563757-FFE3-7A43-C906-452BF950A697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cxnSp>
        <p:nvCxnSpPr>
          <p:cNvPr id="104" name="직선 연결선[R] 14">
            <a:extLst>
              <a:ext uri="{FF2B5EF4-FFF2-40B4-BE49-F238E27FC236}">
                <a16:creationId xmlns:a16="http://schemas.microsoft.com/office/drawing/2014/main" id="{7F57E737-A524-D2C4-914E-B782A42FBBCA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9">
            <a:extLst>
              <a:ext uri="{FF2B5EF4-FFF2-40B4-BE49-F238E27FC236}">
                <a16:creationId xmlns:a16="http://schemas.microsoft.com/office/drawing/2014/main" id="{9A5D5CC8-5094-C426-D3F8-CEF2B5CB8CE7}"/>
              </a:ext>
            </a:extLst>
          </p:cNvPr>
          <p:cNvGrpSpPr/>
          <p:nvPr/>
        </p:nvGrpSpPr>
        <p:grpSpPr>
          <a:xfrm>
            <a:off x="1408997" y="2696429"/>
            <a:ext cx="1381397" cy="988943"/>
            <a:chOff x="364243" y="2361136"/>
            <a:chExt cx="1041081" cy="998836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363FF2A-1974-9CB3-CAF2-6ACFBCC1DBAF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82725A-866E-2CC5-0CDE-7FD588FDD439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C0448C2-8FDF-92D6-8EBC-D7363B4D21AF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 b="1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b="1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118" name="사각형: 둥근 모서리 45">
            <a:extLst>
              <a:ext uri="{FF2B5EF4-FFF2-40B4-BE49-F238E27FC236}">
                <a16:creationId xmlns:a16="http://schemas.microsoft.com/office/drawing/2014/main" id="{69DFE224-395C-196D-5A00-2600972D0FCF}"/>
              </a:ext>
            </a:extLst>
          </p:cNvPr>
          <p:cNvSpPr/>
          <p:nvPr/>
        </p:nvSpPr>
        <p:spPr>
          <a:xfrm>
            <a:off x="1348521" y="1656235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ea typeface="맑은 고딕"/>
              </a:rPr>
              <a:t>메일쓰기</a:t>
            </a:r>
          </a:p>
        </p:txBody>
      </p:sp>
      <p:grpSp>
        <p:nvGrpSpPr>
          <p:cNvPr id="141" name="그룹 46">
            <a:extLst>
              <a:ext uri="{FF2B5EF4-FFF2-40B4-BE49-F238E27FC236}">
                <a16:creationId xmlns:a16="http://schemas.microsoft.com/office/drawing/2014/main" id="{64EF7D16-32E4-5250-06E0-7119F3F5D95E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120" name="직사각형 59">
              <a:extLst>
                <a:ext uri="{FF2B5EF4-FFF2-40B4-BE49-F238E27FC236}">
                  <a16:creationId xmlns:a16="http://schemas.microsoft.com/office/drawing/2014/main" id="{13E6BCFC-C5CA-66D1-5A0B-2B010AA010A6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121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60CAF0C-68D6-FC85-04F2-F21E235D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22" name="직선 연결선[R] 18">
              <a:extLst>
                <a:ext uri="{FF2B5EF4-FFF2-40B4-BE49-F238E27FC236}">
                  <a16:creationId xmlns:a16="http://schemas.microsoft.com/office/drawing/2014/main" id="{D4DE681E-C490-2E9B-61E0-7E96B528E65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모서리가 둥근 직사각형 21">
              <a:extLst>
                <a:ext uri="{FF2B5EF4-FFF2-40B4-BE49-F238E27FC236}">
                  <a16:creationId xmlns:a16="http://schemas.microsoft.com/office/drawing/2014/main" id="{2FD327F5-E48C-7377-4925-16E8ECFD6E16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24" name="모서리가 둥근 직사각형 23">
              <a:extLst>
                <a:ext uri="{FF2B5EF4-FFF2-40B4-BE49-F238E27FC236}">
                  <a16:creationId xmlns:a16="http://schemas.microsoft.com/office/drawing/2014/main" id="{47887A60-C337-8DC6-D1A9-5834339E34C6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125" name="직선 연결선[R] 24">
              <a:extLst>
                <a:ext uri="{FF2B5EF4-FFF2-40B4-BE49-F238E27FC236}">
                  <a16:creationId xmlns:a16="http://schemas.microsoft.com/office/drawing/2014/main" id="{277D3343-56D6-2730-3561-AE1625D3B24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DE1BE5-A2DD-078A-C9E7-0D229D08895E}"/>
                </a:ext>
              </a:extLst>
            </p:cNvPr>
            <p:cNvSpPr txBox="1"/>
            <p:nvPr/>
          </p:nvSpPr>
          <p:spPr>
            <a:xfrm>
              <a:off x="171583" y="1937161"/>
              <a:ext cx="729646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7" name="모서리가 둥근 직사각형 92">
              <a:extLst>
                <a:ext uri="{FF2B5EF4-FFF2-40B4-BE49-F238E27FC236}">
                  <a16:creationId xmlns:a16="http://schemas.microsoft.com/office/drawing/2014/main" id="{2D7AF2F9-7D4C-4A59-B048-8D7BAED5DFE0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E84F944-24D7-F76D-F7B8-60BCB4883D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129" name="그래픽 82" descr="돋보기 단색으로 채워진">
              <a:extLst>
                <a:ext uri="{FF2B5EF4-FFF2-40B4-BE49-F238E27FC236}">
                  <a16:creationId xmlns:a16="http://schemas.microsoft.com/office/drawing/2014/main" id="{E3D05B25-9FFD-BE49-4C18-5F44D5A9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30" name="그룹 83">
              <a:extLst>
                <a:ext uri="{FF2B5EF4-FFF2-40B4-BE49-F238E27FC236}">
                  <a16:creationId xmlns:a16="http://schemas.microsoft.com/office/drawing/2014/main" id="{2E2E5B19-D443-22EF-7035-838165A07B0F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AE2F3F6-E902-DCC7-AF9D-C29C205A452F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5E5B6DF-70C6-F142-3620-E00FB29D2833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C8D3D52-C194-AAFC-0005-CEB262C3E6C0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D61B887-E1F6-BD63-3021-6169212AC18F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4C1F978-62C6-91E5-29E1-80E2838BF244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72AFD5F-B1DD-CAFD-8983-0A87B09C726C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507B374-398E-C6DC-B028-7C9B596F5B94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812C3AC-2300-803C-C8F0-95DC06F1597E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22C1E61-F380-7CBA-1DE4-48375DAA9319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4B9EF7B-2B3B-33BB-9B6B-D8E61CEA6EAE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43" name="Picture 46">
            <a:extLst>
              <a:ext uri="{FF2B5EF4-FFF2-40B4-BE49-F238E27FC236}">
                <a16:creationId xmlns:a16="http://schemas.microsoft.com/office/drawing/2014/main" id="{A32CD484-D62E-C444-BDEF-C1FE97576F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5522" y="2071545"/>
            <a:ext cx="1435433" cy="417537"/>
          </a:xfrm>
          <a:prstGeom prst="rect">
            <a:avLst/>
          </a:prstGeom>
        </p:spPr>
      </p:pic>
      <p:pic>
        <p:nvPicPr>
          <p:cNvPr id="145" name="Picture 64">
            <a:extLst>
              <a:ext uri="{FF2B5EF4-FFF2-40B4-BE49-F238E27FC236}">
                <a16:creationId xmlns:a16="http://schemas.microsoft.com/office/drawing/2014/main" id="{352ECE42-1876-C122-3978-2D68BB2E9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898" y="2664959"/>
            <a:ext cx="235404" cy="1266825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DCE3ED2-E4F6-ED48-D143-237CD770199B}"/>
              </a:ext>
            </a:extLst>
          </p:cNvPr>
          <p:cNvSpPr txBox="1"/>
          <p:nvPr/>
        </p:nvSpPr>
        <p:spPr>
          <a:xfrm>
            <a:off x="1408995" y="3717679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154" name="Picture 96">
            <a:extLst>
              <a:ext uri="{FF2B5EF4-FFF2-40B4-BE49-F238E27FC236}">
                <a16:creationId xmlns:a16="http://schemas.microsoft.com/office/drawing/2014/main" id="{C99CF0EF-3F6B-CE0F-D2D7-6524C57FF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3706" y="4246110"/>
            <a:ext cx="1525361" cy="357868"/>
          </a:xfrm>
          <a:prstGeom prst="rect">
            <a:avLst/>
          </a:prstGeom>
        </p:spPr>
      </p:pic>
      <p:graphicFrame>
        <p:nvGraphicFramePr>
          <p:cNvPr id="156" name="표 113">
            <a:extLst>
              <a:ext uri="{FF2B5EF4-FFF2-40B4-BE49-F238E27FC236}">
                <a16:creationId xmlns:a16="http://schemas.microsoft.com/office/drawing/2014/main" id="{A051A3EC-41AC-4288-DCC1-4093458D9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54101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메일을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보낸사람에게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답장을 할 수 있다.</a:t>
                      </a:r>
                      <a:endParaRPr lang="en-US" altLang="ko-KR"/>
                    </a:p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 메일쓰기 페이지로 넘어가며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받는사람이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채워져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채워진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넘어가게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다운로드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답장버튼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(1)을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사용하여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전송했을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주고받은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보여준다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58" name="직선 화살표 연결선 20">
            <a:extLst>
              <a:ext uri="{FF2B5EF4-FFF2-40B4-BE49-F238E27FC236}">
                <a16:creationId xmlns:a16="http://schemas.microsoft.com/office/drawing/2014/main" id="{AAE6BE19-C1AD-5015-966C-D14CE91C0FCD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25">
            <a:extLst>
              <a:ext uri="{FF2B5EF4-FFF2-40B4-BE49-F238E27FC236}">
                <a16:creationId xmlns:a16="http://schemas.microsoft.com/office/drawing/2014/main" id="{4517235A-B455-E640-23ED-BC4BB27C6A36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160" name="모서리가 둥근 직사각형 26">
              <a:extLst>
                <a:ext uri="{FF2B5EF4-FFF2-40B4-BE49-F238E27FC236}">
                  <a16:creationId xmlns:a16="http://schemas.microsoft.com/office/drawing/2014/main" id="{1A96E80A-5A17-BFC7-B90A-E6E97DC94CE6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70B9CE3-0715-AD23-52CC-EABAA20C9F6D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grpSp>
        <p:nvGrpSpPr>
          <p:cNvPr id="166" name="그룹 55">
            <a:extLst>
              <a:ext uri="{FF2B5EF4-FFF2-40B4-BE49-F238E27FC236}">
                <a16:creationId xmlns:a16="http://schemas.microsoft.com/office/drawing/2014/main" id="{EC091FF6-2780-418B-7AF1-BE71AB70A708}"/>
              </a:ext>
            </a:extLst>
          </p:cNvPr>
          <p:cNvGrpSpPr/>
          <p:nvPr/>
        </p:nvGrpSpPr>
        <p:grpSpPr>
          <a:xfrm>
            <a:off x="-2006881" y="2825131"/>
            <a:ext cx="354891" cy="292926"/>
            <a:chOff x="1433826" y="3857332"/>
            <a:chExt cx="354890" cy="292925"/>
          </a:xfrm>
        </p:grpSpPr>
        <p:sp>
          <p:nvSpPr>
            <p:cNvPr id="164" name="타원 56">
              <a:extLst>
                <a:ext uri="{FF2B5EF4-FFF2-40B4-BE49-F238E27FC236}">
                  <a16:creationId xmlns:a16="http://schemas.microsoft.com/office/drawing/2014/main" id="{2B7D5EB7-8896-E246-BFB2-51FDD088FD8C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FE31E36F-C517-6D7D-AFD2-8F6F4B0CF841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8B82C19A-325B-7DDB-2A75-87E7A41EA3F8}"/>
              </a:ext>
            </a:extLst>
          </p:cNvPr>
          <p:cNvSpPr txBox="1"/>
          <p:nvPr/>
        </p:nvSpPr>
        <p:spPr>
          <a:xfrm>
            <a:off x="3156857" y="1652648"/>
            <a:ext cx="762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 err="1">
                <a:ea typeface="맑은 고딕"/>
              </a:rPr>
              <a:t>받은메일함</a:t>
            </a:r>
            <a:endParaRPr lang="en-US" sz="800" err="1">
              <a:ea typeface="맑은 고딕"/>
            </a:endParaRPr>
          </a:p>
        </p:txBody>
      </p:sp>
      <p:pic>
        <p:nvPicPr>
          <p:cNvPr id="170" name="Picture 58">
            <a:extLst>
              <a:ext uri="{FF2B5EF4-FFF2-40B4-BE49-F238E27FC236}">
                <a16:creationId xmlns:a16="http://schemas.microsoft.com/office/drawing/2014/main" id="{C12A1CC1-57AA-4F43-7A28-773F9B33B2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52824" y="1662793"/>
            <a:ext cx="168482" cy="197428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8085322B-AC99-27AC-C491-BB110A01B582}"/>
              </a:ext>
            </a:extLst>
          </p:cNvPr>
          <p:cNvSpPr txBox="1"/>
          <p:nvPr/>
        </p:nvSpPr>
        <p:spPr>
          <a:xfrm>
            <a:off x="3829792" y="1622961"/>
            <a:ext cx="11875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26/50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092364-DE65-0BDC-3886-8F9F23C836A2}"/>
              </a:ext>
            </a:extLst>
          </p:cNvPr>
          <p:cNvSpPr txBox="1"/>
          <p:nvPr/>
        </p:nvSpPr>
        <p:spPr>
          <a:xfrm>
            <a:off x="3645064" y="2102920"/>
            <a:ext cx="28401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초안 첨부합니다.</a:t>
            </a:r>
          </a:p>
        </p:txBody>
      </p:sp>
      <p:pic>
        <p:nvPicPr>
          <p:cNvPr id="176" name="Picture 63">
            <a:extLst>
              <a:ext uri="{FF2B5EF4-FFF2-40B4-BE49-F238E27FC236}">
                <a16:creationId xmlns:a16="http://schemas.microsoft.com/office/drawing/2014/main" id="{33BE78B5-08B8-1DF4-3968-4DE50BD9FE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6103" y="2107004"/>
            <a:ext cx="295275" cy="20955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CD7FA80A-5F7D-731A-82F1-D23815B4D75C}"/>
              </a:ext>
            </a:extLst>
          </p:cNvPr>
          <p:cNvSpPr txBox="1"/>
          <p:nvPr/>
        </p:nvSpPr>
        <p:spPr>
          <a:xfrm>
            <a:off x="3135085" y="2481942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보낸사람</a:t>
            </a: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05839FD5-0B7C-A0E4-87E2-03AB62808F00}"/>
              </a:ext>
            </a:extLst>
          </p:cNvPr>
          <p:cNvSpPr/>
          <p:nvPr/>
        </p:nvSpPr>
        <p:spPr>
          <a:xfrm>
            <a:off x="3786909" y="2482273"/>
            <a:ext cx="2309090" cy="219362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변정민&lt;a001@everyware.com&gt;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8412AC5-3106-4F3C-03A7-D57D8F533689}"/>
              </a:ext>
            </a:extLst>
          </p:cNvPr>
          <p:cNvSpPr txBox="1"/>
          <p:nvPr/>
        </p:nvSpPr>
        <p:spPr>
          <a:xfrm>
            <a:off x="3123539" y="2793669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받는사람</a:t>
            </a: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5EEDD3EC-A256-6214-5751-A14FE06424E4}"/>
              </a:ext>
            </a:extLst>
          </p:cNvPr>
          <p:cNvSpPr/>
          <p:nvPr/>
        </p:nvSpPr>
        <p:spPr>
          <a:xfrm>
            <a:off x="3786908" y="2794000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신국현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&lt;b001@everyware.com&gt;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ADE39D96-94CB-7227-BC9C-289A016E5411}"/>
              </a:ext>
            </a:extLst>
          </p:cNvPr>
          <p:cNvSpPr/>
          <p:nvPr/>
        </p:nvSpPr>
        <p:spPr>
          <a:xfrm>
            <a:off x="5772726" y="2794000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김지완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&lt;b001@everyware.com&gt;</a:t>
            </a: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EA9E6F40-4631-3F58-4075-3C54A37EACFB}"/>
              </a:ext>
            </a:extLst>
          </p:cNvPr>
          <p:cNvSpPr/>
          <p:nvPr/>
        </p:nvSpPr>
        <p:spPr>
          <a:xfrm>
            <a:off x="3786907" y="3047999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전지혜&lt;b001@everyware.com&gt;</a:t>
            </a: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579CFC84-6A17-2A93-F2D8-6ADFFEC9D2BD}"/>
              </a:ext>
            </a:extLst>
          </p:cNvPr>
          <p:cNvSpPr/>
          <p:nvPr/>
        </p:nvSpPr>
        <p:spPr>
          <a:xfrm>
            <a:off x="5772725" y="3047999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이수진&lt;b001@everyware.com&gt;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452B7FB9-4A13-134F-F6F7-F5222781DB76}"/>
              </a:ext>
            </a:extLst>
          </p:cNvPr>
          <p:cNvSpPr/>
          <p:nvPr/>
        </p:nvSpPr>
        <p:spPr>
          <a:xfrm>
            <a:off x="3783607" y="4029363"/>
            <a:ext cx="4016171" cy="14266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말씀하신 초안 첨부하여 메일 드립니다.</a:t>
            </a:r>
          </a:p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6CDA04-F417-2205-9B71-2D6DC21B5CEE}"/>
              </a:ext>
            </a:extLst>
          </p:cNvPr>
          <p:cNvSpPr txBox="1"/>
          <p:nvPr/>
        </p:nvSpPr>
        <p:spPr>
          <a:xfrm>
            <a:off x="3123539" y="3258785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첨부파일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C5AA3E5-0497-0C92-2827-21B860A0457D}"/>
              </a:ext>
            </a:extLst>
          </p:cNvPr>
          <p:cNvSpPr txBox="1"/>
          <p:nvPr/>
        </p:nvSpPr>
        <p:spPr>
          <a:xfrm>
            <a:off x="3133434" y="3041071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참조</a:t>
            </a: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C9AC0CB7-20BD-FE72-54D0-C8E78DADC868}"/>
              </a:ext>
            </a:extLst>
          </p:cNvPr>
          <p:cNvSpPr/>
          <p:nvPr/>
        </p:nvSpPr>
        <p:spPr>
          <a:xfrm>
            <a:off x="3786907" y="3433946"/>
            <a:ext cx="3976584" cy="46511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200" name="Picture 20">
            <a:extLst>
              <a:ext uri="{FF2B5EF4-FFF2-40B4-BE49-F238E27FC236}">
                <a16:creationId xmlns:a16="http://schemas.microsoft.com/office/drawing/2014/main" id="{FF62C364-0157-60D1-6520-10CA828899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3439" y="3481263"/>
            <a:ext cx="2743200" cy="132981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F540076B-CB04-868F-C3DF-94B505B80A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3439" y="3619808"/>
            <a:ext cx="2743200" cy="132981"/>
          </a:xfrm>
          <a:prstGeom prst="rect">
            <a:avLst/>
          </a:prstGeom>
        </p:spPr>
      </p:pic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A42647F3-3C01-1543-710E-55C7103C7E49}"/>
              </a:ext>
            </a:extLst>
          </p:cNvPr>
          <p:cNvSpPr/>
          <p:nvPr/>
        </p:nvSpPr>
        <p:spPr>
          <a:xfrm>
            <a:off x="7128490" y="3257466"/>
            <a:ext cx="621808" cy="189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모두저장</a:t>
            </a:r>
          </a:p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597327A-3741-E093-2CAF-45AFDE83C3EC}"/>
              </a:ext>
            </a:extLst>
          </p:cNvPr>
          <p:cNvSpPr/>
          <p:nvPr/>
        </p:nvSpPr>
        <p:spPr>
          <a:xfrm>
            <a:off x="3790208" y="5492337"/>
            <a:ext cx="3958440" cy="9104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C60356F-B8D9-8F7B-B802-E319014F5E2E}"/>
              </a:ext>
            </a:extLst>
          </p:cNvPr>
          <p:cNvSpPr txBox="1"/>
          <p:nvPr/>
        </p:nvSpPr>
        <p:spPr>
          <a:xfrm>
            <a:off x="3826162" y="5495305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주고받은메일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0166017-ED76-B40C-C406-6272B3D2C03E}"/>
              </a:ext>
            </a:extLst>
          </p:cNvPr>
          <p:cNvCxnSpPr/>
          <p:nvPr/>
        </p:nvCxnSpPr>
        <p:spPr>
          <a:xfrm flipV="1">
            <a:off x="3788230" y="5657603"/>
            <a:ext cx="3972295" cy="1583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2" name="Table 211">
            <a:extLst>
              <a:ext uri="{FF2B5EF4-FFF2-40B4-BE49-F238E27FC236}">
                <a16:creationId xmlns:a16="http://schemas.microsoft.com/office/drawing/2014/main" id="{482637E9-2525-971E-D74C-DEABF4A95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6737"/>
              </p:ext>
            </p:extLst>
          </p:nvPr>
        </p:nvGraphicFramePr>
        <p:xfrm>
          <a:off x="3800103" y="5680363"/>
          <a:ext cx="3937143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83">
                  <a:extLst>
                    <a:ext uri="{9D8B030D-6E8A-4147-A177-3AD203B41FA5}">
                      <a16:colId xmlns:a16="http://schemas.microsoft.com/office/drawing/2014/main" val="3516051622"/>
                    </a:ext>
                  </a:extLst>
                </a:gridCol>
                <a:gridCol w="1595407">
                  <a:extLst>
                    <a:ext uri="{9D8B030D-6E8A-4147-A177-3AD203B41FA5}">
                      <a16:colId xmlns:a16="http://schemas.microsoft.com/office/drawing/2014/main" val="3354717672"/>
                    </a:ext>
                  </a:extLst>
                </a:gridCol>
                <a:gridCol w="1534344">
                  <a:extLst>
                    <a:ext uri="{9D8B030D-6E8A-4147-A177-3AD203B41FA5}">
                      <a16:colId xmlns:a16="http://schemas.microsoft.com/office/drawing/2014/main" val="2214013613"/>
                    </a:ext>
                  </a:extLst>
                </a:gridCol>
                <a:gridCol w="536109">
                  <a:extLst>
                    <a:ext uri="{9D8B030D-6E8A-4147-A177-3AD203B41FA5}">
                      <a16:colId xmlns:a16="http://schemas.microsoft.com/office/drawing/2014/main" val="572297542"/>
                    </a:ext>
                  </a:extLst>
                </a:gridCol>
              </a:tblGrid>
              <a:tr h="208599"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lvl="0" algn="ctr" rtl="0">
                        <a:buNone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ko-KR" altLang="en-US" sz="800">
                        <a:solidFill>
                          <a:schemeClr val="tx1"/>
                        </a:solidFill>
                        <a:effectLst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신국현b001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@microsoft.com</a:t>
                      </a: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effectLst/>
                        </a:rPr>
                        <a:t>받은메일함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]초안 작성 부탁해요.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06.12 14:25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01819"/>
                  </a:ext>
                </a:extLst>
              </a:tr>
            </a:tbl>
          </a:graphicData>
        </a:graphic>
      </p:graphicFrame>
      <p:pic>
        <p:nvPicPr>
          <p:cNvPr id="214" name="Picture 10">
            <a:extLst>
              <a:ext uri="{FF2B5EF4-FFF2-40B4-BE49-F238E27FC236}">
                <a16:creationId xmlns:a16="http://schemas.microsoft.com/office/drawing/2014/main" id="{ADB9A585-13AF-4797-BA2D-F68C07F4DF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8246" y="5743822"/>
            <a:ext cx="276225" cy="209550"/>
          </a:xfrm>
          <a:prstGeom prst="rect">
            <a:avLst/>
          </a:prstGeom>
        </p:spPr>
      </p:pic>
      <p:graphicFrame>
        <p:nvGraphicFramePr>
          <p:cNvPr id="216" name="Table 215">
            <a:extLst>
              <a:ext uri="{FF2B5EF4-FFF2-40B4-BE49-F238E27FC236}">
                <a16:creationId xmlns:a16="http://schemas.microsoft.com/office/drawing/2014/main" id="{33581DA9-37F0-479A-77AA-4CC23CEB3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49260"/>
              </p:ext>
            </p:extLst>
          </p:nvPr>
        </p:nvGraphicFramePr>
        <p:xfrm>
          <a:off x="3800103" y="5987142"/>
          <a:ext cx="39371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82">
                  <a:extLst>
                    <a:ext uri="{9D8B030D-6E8A-4147-A177-3AD203B41FA5}">
                      <a16:colId xmlns:a16="http://schemas.microsoft.com/office/drawing/2014/main" val="3516051622"/>
                    </a:ext>
                  </a:extLst>
                </a:gridCol>
                <a:gridCol w="1595407">
                  <a:extLst>
                    <a:ext uri="{9D8B030D-6E8A-4147-A177-3AD203B41FA5}">
                      <a16:colId xmlns:a16="http://schemas.microsoft.com/office/drawing/2014/main" val="3354717672"/>
                    </a:ext>
                  </a:extLst>
                </a:gridCol>
                <a:gridCol w="1534343">
                  <a:extLst>
                    <a:ext uri="{9D8B030D-6E8A-4147-A177-3AD203B41FA5}">
                      <a16:colId xmlns:a16="http://schemas.microsoft.com/office/drawing/2014/main" val="2214013613"/>
                    </a:ext>
                  </a:extLst>
                </a:gridCol>
                <a:gridCol w="536108">
                  <a:extLst>
                    <a:ext uri="{9D8B030D-6E8A-4147-A177-3AD203B41FA5}">
                      <a16:colId xmlns:a16="http://schemas.microsoft.com/office/drawing/2014/main" val="572297542"/>
                    </a:ext>
                  </a:extLst>
                </a:gridCol>
              </a:tblGrid>
              <a:tr h="208599"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lvl="0" algn="ctr" rtl="0">
                        <a:buNone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ko-KR" altLang="en-US" sz="800">
                        <a:solidFill>
                          <a:schemeClr val="tx1"/>
                        </a:solidFill>
                        <a:effectLst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변정민b001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@microsoft.com</a:t>
                      </a: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effectLst/>
                        </a:rPr>
                        <a:t>보낸메일함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]초안 첨부합니다​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06.13 14:25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01819"/>
                  </a:ext>
                </a:extLst>
              </a:tr>
            </a:tbl>
          </a:graphicData>
        </a:graphic>
      </p:graphicFrame>
      <p:pic>
        <p:nvPicPr>
          <p:cNvPr id="218" name="Picture 10">
            <a:extLst>
              <a:ext uri="{FF2B5EF4-FFF2-40B4-BE49-F238E27FC236}">
                <a16:creationId xmlns:a16="http://schemas.microsoft.com/office/drawing/2014/main" id="{D05B9E1D-5905-9D6C-0EFB-AE3C3BB92B2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248" r="18609" b="27288"/>
          <a:stretch/>
        </p:blipFill>
        <p:spPr>
          <a:xfrm>
            <a:off x="3885539" y="6060496"/>
            <a:ext cx="157843" cy="152369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4BF036E-35F9-938E-4227-D0D6C0A82148}"/>
              </a:ext>
            </a:extLst>
          </p:cNvPr>
          <p:cNvSpPr txBox="1"/>
          <p:nvPr/>
        </p:nvSpPr>
        <p:spPr>
          <a:xfrm>
            <a:off x="3127168" y="1830777"/>
            <a:ext cx="762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답장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F9DB770-9DA2-4684-E9ED-3FE21F3FD7E2}"/>
              </a:ext>
            </a:extLst>
          </p:cNvPr>
          <p:cNvSpPr txBox="1"/>
          <p:nvPr/>
        </p:nvSpPr>
        <p:spPr>
          <a:xfrm>
            <a:off x="3661557" y="1830777"/>
            <a:ext cx="762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전달</a:t>
            </a:r>
          </a:p>
        </p:txBody>
      </p:sp>
      <p:sp>
        <p:nvSpPr>
          <p:cNvPr id="224" name="타원 4">
            <a:extLst>
              <a:ext uri="{FF2B5EF4-FFF2-40B4-BE49-F238E27FC236}">
                <a16:creationId xmlns:a16="http://schemas.microsoft.com/office/drawing/2014/main" id="{8A5523EB-17DE-9C9B-D14A-B0D94F6377D9}"/>
              </a:ext>
            </a:extLst>
          </p:cNvPr>
          <p:cNvSpPr/>
          <p:nvPr/>
        </p:nvSpPr>
        <p:spPr>
          <a:xfrm>
            <a:off x="2927688" y="1832927"/>
            <a:ext cx="223653" cy="20386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lang="en-US" altLang="ko-KR">
              <a:ea typeface="맑은 고딕"/>
            </a:endParaRPr>
          </a:p>
        </p:txBody>
      </p:sp>
      <p:sp>
        <p:nvSpPr>
          <p:cNvPr id="226" name="타원 19">
            <a:extLst>
              <a:ext uri="{FF2B5EF4-FFF2-40B4-BE49-F238E27FC236}">
                <a16:creationId xmlns:a16="http://schemas.microsoft.com/office/drawing/2014/main" id="{AF1DA9CB-9C5F-5777-FBA1-8CA7D95CCBFB}"/>
              </a:ext>
            </a:extLst>
          </p:cNvPr>
          <p:cNvSpPr/>
          <p:nvPr/>
        </p:nvSpPr>
        <p:spPr>
          <a:xfrm>
            <a:off x="3458821" y="1837847"/>
            <a:ext cx="223652" cy="21375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28" name="타원 47">
            <a:extLst>
              <a:ext uri="{FF2B5EF4-FFF2-40B4-BE49-F238E27FC236}">
                <a16:creationId xmlns:a16="http://schemas.microsoft.com/office/drawing/2014/main" id="{61A72113-2FCD-1E9D-A340-5387D06CEEE2}"/>
              </a:ext>
            </a:extLst>
          </p:cNvPr>
          <p:cNvSpPr/>
          <p:nvPr/>
        </p:nvSpPr>
        <p:spPr>
          <a:xfrm>
            <a:off x="2988227" y="337174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30" name="타원 49">
            <a:extLst>
              <a:ext uri="{FF2B5EF4-FFF2-40B4-BE49-F238E27FC236}">
                <a16:creationId xmlns:a16="http://schemas.microsoft.com/office/drawing/2014/main" id="{A02C4EE4-4E60-0CD6-BD7F-215552C1AB81}"/>
              </a:ext>
            </a:extLst>
          </p:cNvPr>
          <p:cNvSpPr/>
          <p:nvPr/>
        </p:nvSpPr>
        <p:spPr>
          <a:xfrm>
            <a:off x="-1552366" y="20948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232" name="타원 50">
            <a:extLst>
              <a:ext uri="{FF2B5EF4-FFF2-40B4-BE49-F238E27FC236}">
                <a16:creationId xmlns:a16="http://schemas.microsoft.com/office/drawing/2014/main" id="{89790C96-BC48-30BA-37DE-68FDEA2DEF01}"/>
              </a:ext>
            </a:extLst>
          </p:cNvPr>
          <p:cNvSpPr/>
          <p:nvPr/>
        </p:nvSpPr>
        <p:spPr>
          <a:xfrm>
            <a:off x="-1132311" y="20948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234" name="타원 51">
            <a:extLst>
              <a:ext uri="{FF2B5EF4-FFF2-40B4-BE49-F238E27FC236}">
                <a16:creationId xmlns:a16="http://schemas.microsoft.com/office/drawing/2014/main" id="{B583C1FA-3404-BF75-F98E-264F8928C076}"/>
              </a:ext>
            </a:extLst>
          </p:cNvPr>
          <p:cNvSpPr/>
          <p:nvPr/>
        </p:nvSpPr>
        <p:spPr>
          <a:xfrm>
            <a:off x="3458358" y="539023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236" name="타원 52">
            <a:extLst>
              <a:ext uri="{FF2B5EF4-FFF2-40B4-BE49-F238E27FC236}">
                <a16:creationId xmlns:a16="http://schemas.microsoft.com/office/drawing/2014/main" id="{820DB647-B88D-8BA5-CE5A-F3AE5DCDFA19}"/>
              </a:ext>
            </a:extLst>
          </p:cNvPr>
          <p:cNvSpPr/>
          <p:nvPr/>
        </p:nvSpPr>
        <p:spPr>
          <a:xfrm>
            <a:off x="-1564640" y="243849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238" name="타원 53">
            <a:extLst>
              <a:ext uri="{FF2B5EF4-FFF2-40B4-BE49-F238E27FC236}">
                <a16:creationId xmlns:a16="http://schemas.microsoft.com/office/drawing/2014/main" id="{A23D69D2-60DF-DAA5-DE95-E90F245DCA63}"/>
              </a:ext>
            </a:extLst>
          </p:cNvPr>
          <p:cNvSpPr/>
          <p:nvPr/>
        </p:nvSpPr>
        <p:spPr>
          <a:xfrm>
            <a:off x="-1144586" y="243849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240" name="타원 54">
            <a:extLst>
              <a:ext uri="{FF2B5EF4-FFF2-40B4-BE49-F238E27FC236}">
                <a16:creationId xmlns:a16="http://schemas.microsoft.com/office/drawing/2014/main" id="{660DAAC8-0DBE-D29F-A93E-BA55F828D17E}"/>
              </a:ext>
            </a:extLst>
          </p:cNvPr>
          <p:cNvSpPr/>
          <p:nvPr/>
        </p:nvSpPr>
        <p:spPr>
          <a:xfrm>
            <a:off x="-1957187" y="243849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62447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5">
            <a:extLst>
              <a:ext uri="{FF2B5EF4-FFF2-40B4-BE49-F238E27FC236}">
                <a16:creationId xmlns:a16="http://schemas.microsoft.com/office/drawing/2014/main" id="{C68074A5-FC4E-3CAA-AF51-8BF34863A0F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994999B3-0C71-B0CA-661B-0F76356E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69385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05CA34DD-1D74-840F-7639-7C56BEEF990A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104" descr="햄버거 메뉴 아이콘 단색으로 채워진">
            <a:extLst>
              <a:ext uri="{FF2B5EF4-FFF2-40B4-BE49-F238E27FC236}">
                <a16:creationId xmlns:a16="http://schemas.microsoft.com/office/drawing/2014/main" id="{9A022827-8EB7-4285-C9A1-26D1B7EBA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1" name="직사각형 2">
            <a:extLst>
              <a:ext uri="{FF2B5EF4-FFF2-40B4-BE49-F238E27FC236}">
                <a16:creationId xmlns:a16="http://schemas.microsoft.com/office/drawing/2014/main" id="{79B88848-ED59-00AD-A7FD-64A880BC06A2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8DFE1-AF11-9104-0E96-2D9EC14E6CF9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래픽 112" descr="종 단색으로 채워진">
            <a:extLst>
              <a:ext uri="{FF2B5EF4-FFF2-40B4-BE49-F238E27FC236}">
                <a16:creationId xmlns:a16="http://schemas.microsoft.com/office/drawing/2014/main" id="{F8EA216B-18DD-4248-E283-653D72D22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7" name="그래픽 114" descr="채팅 단색으로 채워진">
            <a:extLst>
              <a:ext uri="{FF2B5EF4-FFF2-40B4-BE49-F238E27FC236}">
                <a16:creationId xmlns:a16="http://schemas.microsoft.com/office/drawing/2014/main" id="{CA37BBE9-6F7B-3E0F-66FA-07563D8AE5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9" name="그래픽 116" descr="돋보기 단색으로 채워진">
            <a:extLst>
              <a:ext uri="{FF2B5EF4-FFF2-40B4-BE49-F238E27FC236}">
                <a16:creationId xmlns:a16="http://schemas.microsoft.com/office/drawing/2014/main" id="{1945683F-BBE1-6EF5-8BA1-C65C6F2830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25" name="그룹 150">
            <a:extLst>
              <a:ext uri="{FF2B5EF4-FFF2-40B4-BE49-F238E27FC236}">
                <a16:creationId xmlns:a16="http://schemas.microsoft.com/office/drawing/2014/main" id="{0BE1EAA1-76E8-4F24-FF24-6BB4AF0F292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21" name="직사각형 146">
              <a:extLst>
                <a:ext uri="{FF2B5EF4-FFF2-40B4-BE49-F238E27FC236}">
                  <a16:creationId xmlns:a16="http://schemas.microsoft.com/office/drawing/2014/main" id="{0D17201C-9691-8A80-E985-88378F627A57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2" name="직사각형 147">
              <a:extLst>
                <a:ext uri="{FF2B5EF4-FFF2-40B4-BE49-F238E27FC236}">
                  <a16:creationId xmlns:a16="http://schemas.microsoft.com/office/drawing/2014/main" id="{3BFC7CF6-74BC-A221-96F8-0262735EC658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3" name="직사각형 148">
              <a:extLst>
                <a:ext uri="{FF2B5EF4-FFF2-40B4-BE49-F238E27FC236}">
                  <a16:creationId xmlns:a16="http://schemas.microsoft.com/office/drawing/2014/main" id="{84BA3DCA-6A56-2B85-4797-9522E98F478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4" name="직사각형 149">
              <a:extLst>
                <a:ext uri="{FF2B5EF4-FFF2-40B4-BE49-F238E27FC236}">
                  <a16:creationId xmlns:a16="http://schemas.microsoft.com/office/drawing/2014/main" id="{3BE7CAB1-ADAF-3FB5-6B3D-740258241E2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52" name="그룹 46">
            <a:extLst>
              <a:ext uri="{FF2B5EF4-FFF2-40B4-BE49-F238E27FC236}">
                <a16:creationId xmlns:a16="http://schemas.microsoft.com/office/drawing/2014/main" id="{BDEC230B-72D7-59B9-D7DF-34D14BD6728A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27" name="직사각형 59">
              <a:extLst>
                <a:ext uri="{FF2B5EF4-FFF2-40B4-BE49-F238E27FC236}">
                  <a16:creationId xmlns:a16="http://schemas.microsoft.com/office/drawing/2014/main" id="{34C1F8F6-26F2-F06A-BF86-67915503246B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29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AAB0A5E-0DD0-13AF-F3C8-8D852685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EA3B0CEB-D2DB-E9C7-6245-B2E7486C6EF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21">
              <a:extLst>
                <a:ext uri="{FF2B5EF4-FFF2-40B4-BE49-F238E27FC236}">
                  <a16:creationId xmlns:a16="http://schemas.microsoft.com/office/drawing/2014/main" id="{3B62D8E4-0DBF-C372-9CF8-A1231E90F554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60A0A03B-1553-C57A-A4EA-91196925A0D5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5" name="직선 연결선[R] 24">
              <a:extLst>
                <a:ext uri="{FF2B5EF4-FFF2-40B4-BE49-F238E27FC236}">
                  <a16:creationId xmlns:a16="http://schemas.microsoft.com/office/drawing/2014/main" id="{4D409FBD-AFE3-B100-2C2C-87FB1FB15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F40A3-F128-769A-4C2A-E49C6C36C277}"/>
                </a:ext>
              </a:extLst>
            </p:cNvPr>
            <p:cNvSpPr txBox="1"/>
            <p:nvPr/>
          </p:nvSpPr>
          <p:spPr>
            <a:xfrm>
              <a:off x="171583" y="1959907"/>
              <a:ext cx="741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모서리가 둥근 직사각형 92">
              <a:extLst>
                <a:ext uri="{FF2B5EF4-FFF2-40B4-BE49-F238E27FC236}">
                  <a16:creationId xmlns:a16="http://schemas.microsoft.com/office/drawing/2014/main" id="{9A7F7DF1-6A7C-87C5-43C3-5C12C08321EC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ABBF75-848A-AE55-2582-14ED20113BDE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9" name="그래픽 82" descr="돋보기 단색으로 채워진">
              <a:extLst>
                <a:ext uri="{FF2B5EF4-FFF2-40B4-BE49-F238E27FC236}">
                  <a16:creationId xmlns:a16="http://schemas.microsoft.com/office/drawing/2014/main" id="{3FE769EE-15B5-DE52-403C-563AD3E8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0" name="그룹 83">
              <a:extLst>
                <a:ext uri="{FF2B5EF4-FFF2-40B4-BE49-F238E27FC236}">
                  <a16:creationId xmlns:a16="http://schemas.microsoft.com/office/drawing/2014/main" id="{AA1EE027-F009-CB88-878E-B17D3673BB9C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9B20B8-B3AD-ECCA-0891-B2FAD8879828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18F965-3364-A47F-406D-E943521C67F5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47FDD5-868F-CD4C-D0B2-E9BADE8FFCE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BF8CD0-B098-7CFB-182E-23006ED1A26B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AE719A-64E3-63EF-5BF8-356A30F71E53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10CF4D-08DC-4EE5-0CB6-EFEDF521E8AE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18B3A-AA41-B840-CD3B-662FFA910209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F2C928-6932-E24A-6D5D-674D0A01F9CD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30D28B-A9DF-4E5B-0C79-7369CC0BD79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F580FA-CF4C-EC47-0FA1-55A1A5B99493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4" name="표 113">
            <a:extLst>
              <a:ext uri="{FF2B5EF4-FFF2-40B4-BE49-F238E27FC236}">
                <a16:creationId xmlns:a16="http://schemas.microsoft.com/office/drawing/2014/main" id="{038B35A7-06B5-441D-34B1-070C0A83E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867453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아직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읽지않은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알림이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있는경우에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읽지않은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알림의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갯수를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표시한다.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아이콘을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보이며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3개보다 더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많을경우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더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가져올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발생한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url로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56" name="직선 연결선[R] 14">
            <a:extLst>
              <a:ext uri="{FF2B5EF4-FFF2-40B4-BE49-F238E27FC236}">
                <a16:creationId xmlns:a16="http://schemas.microsoft.com/office/drawing/2014/main" id="{890EF4F4-DA2C-55D7-7718-908448DDD539}"/>
              </a:ext>
            </a:extLst>
          </p:cNvPr>
          <p:cNvCxnSpPr>
            <a:cxnSpLocks/>
          </p:cNvCxnSpPr>
          <p:nvPr/>
        </p:nvCxnSpPr>
        <p:spPr>
          <a:xfrm>
            <a:off x="1284932" y="2347989"/>
            <a:ext cx="8042675" cy="989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105">
            <a:extLst>
              <a:ext uri="{FF2B5EF4-FFF2-40B4-BE49-F238E27FC236}">
                <a16:creationId xmlns:a16="http://schemas.microsoft.com/office/drawing/2014/main" id="{7103F446-308A-5821-1B66-CD0ABB89B7CC}"/>
              </a:ext>
            </a:extLst>
          </p:cNvPr>
          <p:cNvSpPr/>
          <p:nvPr/>
        </p:nvSpPr>
        <p:spPr>
          <a:xfrm>
            <a:off x="1256575" y="1907526"/>
            <a:ext cx="8071033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679E20F-D648-AD21-E7DA-1394622A65CE}"/>
              </a:ext>
            </a:extLst>
          </p:cNvPr>
          <p:cNvSpPr/>
          <p:nvPr/>
        </p:nvSpPr>
        <p:spPr>
          <a:xfrm>
            <a:off x="8748155" y="1058883"/>
            <a:ext cx="197923" cy="178130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ea typeface="맑은 고딕"/>
              </a:rPr>
              <a:t>3</a:t>
            </a:r>
            <a:endParaRPr lang="en-US" sz="1000"/>
          </a:p>
        </p:txBody>
      </p:sp>
      <p:pic>
        <p:nvPicPr>
          <p:cNvPr id="63" name="그래픽 104" descr="햄버거 메뉴 아이콘 단색으로 채워진">
            <a:extLst>
              <a:ext uri="{FF2B5EF4-FFF2-40B4-BE49-F238E27FC236}">
                <a16:creationId xmlns:a16="http://schemas.microsoft.com/office/drawing/2014/main" id="{585B4F03-F9EA-BDEA-C223-0E1B5745DF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8194" y="1963899"/>
            <a:ext cx="328285" cy="321667"/>
          </a:xfrm>
          <a:prstGeom prst="rect">
            <a:avLst/>
          </a:prstGeom>
        </p:spPr>
      </p:pic>
      <p:pic>
        <p:nvPicPr>
          <p:cNvPr id="66" name="그래픽 112" descr="종 단색으로 채워진">
            <a:extLst>
              <a:ext uri="{FF2B5EF4-FFF2-40B4-BE49-F238E27FC236}">
                <a16:creationId xmlns:a16="http://schemas.microsoft.com/office/drawing/2014/main" id="{A37C745D-4BAF-51C1-0DD8-573EF1A3CF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3975" y="1995214"/>
            <a:ext cx="250352" cy="245304"/>
          </a:xfrm>
          <a:prstGeom prst="rect">
            <a:avLst/>
          </a:prstGeom>
        </p:spPr>
      </p:pic>
      <p:pic>
        <p:nvPicPr>
          <p:cNvPr id="68" name="그래픽 114" descr="채팅 단색으로 채워진">
            <a:extLst>
              <a:ext uri="{FF2B5EF4-FFF2-40B4-BE49-F238E27FC236}">
                <a16:creationId xmlns:a16="http://schemas.microsoft.com/office/drawing/2014/main" id="{3A2B3E57-AABA-2C98-DC34-CC087D0524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8373" y="1981600"/>
            <a:ext cx="313521" cy="307200"/>
          </a:xfrm>
          <a:prstGeom prst="rect">
            <a:avLst/>
          </a:prstGeom>
        </p:spPr>
      </p:pic>
      <p:pic>
        <p:nvPicPr>
          <p:cNvPr id="70" name="그래픽 116" descr="돋보기 단색으로 채워진">
            <a:extLst>
              <a:ext uri="{FF2B5EF4-FFF2-40B4-BE49-F238E27FC236}">
                <a16:creationId xmlns:a16="http://schemas.microsoft.com/office/drawing/2014/main" id="{1244EC4C-05AB-1338-2128-6B59D0C0BB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0411" y="1992898"/>
            <a:ext cx="250352" cy="245304"/>
          </a:xfrm>
          <a:prstGeom prst="rect">
            <a:avLst/>
          </a:prstGeom>
        </p:spPr>
      </p:pic>
      <p:grpSp>
        <p:nvGrpSpPr>
          <p:cNvPr id="78" name="그룹 150">
            <a:extLst>
              <a:ext uri="{FF2B5EF4-FFF2-40B4-BE49-F238E27FC236}">
                <a16:creationId xmlns:a16="http://schemas.microsoft.com/office/drawing/2014/main" id="{1A5EE0AA-EBD8-B7EE-C0AA-23C503CE5EDA}"/>
              </a:ext>
            </a:extLst>
          </p:cNvPr>
          <p:cNvGrpSpPr/>
          <p:nvPr/>
        </p:nvGrpSpPr>
        <p:grpSpPr>
          <a:xfrm>
            <a:off x="9001500" y="1999921"/>
            <a:ext cx="250167" cy="240796"/>
            <a:chOff x="5920521" y="1056375"/>
            <a:chExt cx="245123" cy="240796"/>
          </a:xfrm>
        </p:grpSpPr>
        <p:sp>
          <p:nvSpPr>
            <p:cNvPr id="73" name="직사각형 146">
              <a:extLst>
                <a:ext uri="{FF2B5EF4-FFF2-40B4-BE49-F238E27FC236}">
                  <a16:creationId xmlns:a16="http://schemas.microsoft.com/office/drawing/2014/main" id="{A1F80E8E-8DD1-710B-632C-4DBE6E02164D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4" name="직사각형 147">
              <a:extLst>
                <a:ext uri="{FF2B5EF4-FFF2-40B4-BE49-F238E27FC236}">
                  <a16:creationId xmlns:a16="http://schemas.microsoft.com/office/drawing/2014/main" id="{092A6DB7-ADFF-625F-E022-E38E3E069D2A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5" name="직사각형 148">
              <a:extLst>
                <a:ext uri="{FF2B5EF4-FFF2-40B4-BE49-F238E27FC236}">
                  <a16:creationId xmlns:a16="http://schemas.microsoft.com/office/drawing/2014/main" id="{F7BC1AE6-7E8B-A174-9B92-722D3BDF2B28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6" name="직사각형 149">
              <a:extLst>
                <a:ext uri="{FF2B5EF4-FFF2-40B4-BE49-F238E27FC236}">
                  <a16:creationId xmlns:a16="http://schemas.microsoft.com/office/drawing/2014/main" id="{4EE56670-BF9D-CA7D-5707-D0B5E1B1139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E171ADA-CD20-1ACA-0E4A-681CC26AF7D7}"/>
              </a:ext>
            </a:extLst>
          </p:cNvPr>
          <p:cNvSpPr/>
          <p:nvPr/>
        </p:nvSpPr>
        <p:spPr>
          <a:xfrm>
            <a:off x="7798130" y="2286000"/>
            <a:ext cx="1583375" cy="14250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0242F6-3A43-B103-FB70-84F21BA552F9}"/>
              </a:ext>
            </a:extLst>
          </p:cNvPr>
          <p:cNvSpPr txBox="1"/>
          <p:nvPr/>
        </p:nvSpPr>
        <p:spPr>
          <a:xfrm>
            <a:off x="7906987" y="2533402"/>
            <a:ext cx="1375559" cy="348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전지혜 </a:t>
            </a:r>
            <a:r>
              <a:rPr lang="ko-KR" altLang="en-US" sz="800" err="1">
                <a:ea typeface="맑은 고딕"/>
              </a:rPr>
              <a:t>님으로부터</a:t>
            </a:r>
            <a:r>
              <a:rPr lang="ko-KR" altLang="en-US" sz="800">
                <a:ea typeface="맑은 고딕"/>
              </a:rPr>
              <a:t> 메일이 도착하였습니다.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EDC89A-6A58-6E46-F4FF-64BDF5B090DA}"/>
              </a:ext>
            </a:extLst>
          </p:cNvPr>
          <p:cNvSpPr txBox="1"/>
          <p:nvPr/>
        </p:nvSpPr>
        <p:spPr>
          <a:xfrm>
            <a:off x="7926779" y="2820389"/>
            <a:ext cx="1375559" cy="348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신국현</a:t>
            </a:r>
            <a:r>
              <a:rPr lang="ko-KR" altLang="en-US" sz="800">
                <a:ea typeface="맑은 고딕"/>
              </a:rPr>
              <a:t> </a:t>
            </a:r>
            <a:r>
              <a:rPr lang="ko-KR" altLang="en-US" sz="800" err="1">
                <a:ea typeface="맑은 고딕"/>
              </a:rPr>
              <a:t>님으로부터</a:t>
            </a:r>
            <a:r>
              <a:rPr lang="ko-KR" altLang="en-US" sz="800">
                <a:ea typeface="맑은 고딕"/>
              </a:rPr>
              <a:t> 쪽지가 도착하였습니다.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C7E794-F356-9DD9-F41B-FB6A67A30228}"/>
              </a:ext>
            </a:extLst>
          </p:cNvPr>
          <p:cNvSpPr txBox="1"/>
          <p:nvPr/>
        </p:nvSpPr>
        <p:spPr>
          <a:xfrm>
            <a:off x="7906986" y="3107375"/>
            <a:ext cx="137555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일정이 변경되었습니다.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008C78-D0BD-1900-47DA-1A1D2515912D}"/>
              </a:ext>
            </a:extLst>
          </p:cNvPr>
          <p:cNvSpPr txBox="1"/>
          <p:nvPr/>
        </p:nvSpPr>
        <p:spPr>
          <a:xfrm>
            <a:off x="8322623" y="3493324"/>
            <a:ext cx="49480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더보기</a:t>
            </a:r>
          </a:p>
        </p:txBody>
      </p:sp>
      <p:cxnSp>
        <p:nvCxnSpPr>
          <p:cNvPr id="90" name="직선 연결선[R] 14">
            <a:extLst>
              <a:ext uri="{FF2B5EF4-FFF2-40B4-BE49-F238E27FC236}">
                <a16:creationId xmlns:a16="http://schemas.microsoft.com/office/drawing/2014/main" id="{03AC8EE4-DB5E-146F-B5D1-4C9D1B5B58D3}"/>
              </a:ext>
            </a:extLst>
          </p:cNvPr>
          <p:cNvCxnSpPr>
            <a:cxnSpLocks/>
          </p:cNvCxnSpPr>
          <p:nvPr/>
        </p:nvCxnSpPr>
        <p:spPr>
          <a:xfrm flipV="1">
            <a:off x="7796569" y="2823001"/>
            <a:ext cx="1620103" cy="98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14">
            <a:extLst>
              <a:ext uri="{FF2B5EF4-FFF2-40B4-BE49-F238E27FC236}">
                <a16:creationId xmlns:a16="http://schemas.microsoft.com/office/drawing/2014/main" id="{185A32F3-FDD4-E834-905F-8DA2F1D676F8}"/>
              </a:ext>
            </a:extLst>
          </p:cNvPr>
          <p:cNvCxnSpPr>
            <a:cxnSpLocks/>
          </p:cNvCxnSpPr>
          <p:nvPr/>
        </p:nvCxnSpPr>
        <p:spPr>
          <a:xfrm flipV="1">
            <a:off x="7796569" y="2476637"/>
            <a:ext cx="1620103" cy="98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[R] 14">
            <a:extLst>
              <a:ext uri="{FF2B5EF4-FFF2-40B4-BE49-F238E27FC236}">
                <a16:creationId xmlns:a16="http://schemas.microsoft.com/office/drawing/2014/main" id="{9C7518DC-15AB-DEDD-2B21-7DEA13131CB1}"/>
              </a:ext>
            </a:extLst>
          </p:cNvPr>
          <p:cNvCxnSpPr>
            <a:cxnSpLocks/>
          </p:cNvCxnSpPr>
          <p:nvPr/>
        </p:nvCxnSpPr>
        <p:spPr>
          <a:xfrm flipV="1">
            <a:off x="7796568" y="3100091"/>
            <a:ext cx="1620103" cy="98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14">
            <a:extLst>
              <a:ext uri="{FF2B5EF4-FFF2-40B4-BE49-F238E27FC236}">
                <a16:creationId xmlns:a16="http://schemas.microsoft.com/office/drawing/2014/main" id="{E6C65C94-85AA-FFA2-F903-C86DF84EDB58}"/>
              </a:ext>
            </a:extLst>
          </p:cNvPr>
          <p:cNvCxnSpPr>
            <a:cxnSpLocks/>
          </p:cNvCxnSpPr>
          <p:nvPr/>
        </p:nvCxnSpPr>
        <p:spPr>
          <a:xfrm flipV="1">
            <a:off x="7798044" y="3419720"/>
            <a:ext cx="1620103" cy="989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47">
            <a:extLst>
              <a:ext uri="{FF2B5EF4-FFF2-40B4-BE49-F238E27FC236}">
                <a16:creationId xmlns:a16="http://schemas.microsoft.com/office/drawing/2014/main" id="{B6C61544-1B82-C6C2-C01B-9624D3FFAEB9}"/>
              </a:ext>
            </a:extLst>
          </p:cNvPr>
          <p:cNvSpPr/>
          <p:nvPr/>
        </p:nvSpPr>
        <p:spPr>
          <a:xfrm>
            <a:off x="7614179" y="255722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07" name="타원 49">
            <a:extLst>
              <a:ext uri="{FF2B5EF4-FFF2-40B4-BE49-F238E27FC236}">
                <a16:creationId xmlns:a16="http://schemas.microsoft.com/office/drawing/2014/main" id="{3927B20D-998B-A745-6AF1-51F075ABF1D1}"/>
              </a:ext>
            </a:extLst>
          </p:cNvPr>
          <p:cNvSpPr/>
          <p:nvPr/>
        </p:nvSpPr>
        <p:spPr>
          <a:xfrm>
            <a:off x="-1682482" y="33921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13" name="타원 50">
            <a:extLst>
              <a:ext uri="{FF2B5EF4-FFF2-40B4-BE49-F238E27FC236}">
                <a16:creationId xmlns:a16="http://schemas.microsoft.com/office/drawing/2014/main" id="{32E39F0C-98F1-FCF4-470A-F0ACA0053DE6}"/>
              </a:ext>
            </a:extLst>
          </p:cNvPr>
          <p:cNvSpPr/>
          <p:nvPr/>
        </p:nvSpPr>
        <p:spPr>
          <a:xfrm>
            <a:off x="-1262427" y="33921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115" name="타원 51">
            <a:extLst>
              <a:ext uri="{FF2B5EF4-FFF2-40B4-BE49-F238E27FC236}">
                <a16:creationId xmlns:a16="http://schemas.microsoft.com/office/drawing/2014/main" id="{9EEE5B8C-863D-E151-EEFB-62ED5F72BE80}"/>
              </a:ext>
            </a:extLst>
          </p:cNvPr>
          <p:cNvSpPr/>
          <p:nvPr/>
        </p:nvSpPr>
        <p:spPr>
          <a:xfrm>
            <a:off x="-2075030" y="33921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117" name="타원 52">
            <a:extLst>
              <a:ext uri="{FF2B5EF4-FFF2-40B4-BE49-F238E27FC236}">
                <a16:creationId xmlns:a16="http://schemas.microsoft.com/office/drawing/2014/main" id="{D478D3E0-F1EA-B7C8-33EA-953AC31CF633}"/>
              </a:ext>
            </a:extLst>
          </p:cNvPr>
          <p:cNvSpPr/>
          <p:nvPr/>
        </p:nvSpPr>
        <p:spPr>
          <a:xfrm>
            <a:off x="-1694756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42" name="타원 53">
            <a:extLst>
              <a:ext uri="{FF2B5EF4-FFF2-40B4-BE49-F238E27FC236}">
                <a16:creationId xmlns:a16="http://schemas.microsoft.com/office/drawing/2014/main" id="{AC85C6A0-2F85-C87B-BB3C-18A52A60029E}"/>
              </a:ext>
            </a:extLst>
          </p:cNvPr>
          <p:cNvSpPr/>
          <p:nvPr/>
        </p:nvSpPr>
        <p:spPr>
          <a:xfrm>
            <a:off x="-1274702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146" name="타원 54">
            <a:extLst>
              <a:ext uri="{FF2B5EF4-FFF2-40B4-BE49-F238E27FC236}">
                <a16:creationId xmlns:a16="http://schemas.microsoft.com/office/drawing/2014/main" id="{320A8E83-8D3F-BFE1-4F48-67DD31F5BD72}"/>
              </a:ext>
            </a:extLst>
          </p:cNvPr>
          <p:cNvSpPr/>
          <p:nvPr/>
        </p:nvSpPr>
        <p:spPr>
          <a:xfrm>
            <a:off x="-2087303" y="373580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148" name="타원 48">
            <a:extLst>
              <a:ext uri="{FF2B5EF4-FFF2-40B4-BE49-F238E27FC236}">
                <a16:creationId xmlns:a16="http://schemas.microsoft.com/office/drawing/2014/main" id="{4CA23009-43FD-13F1-86BE-375D2786AA3D}"/>
              </a:ext>
            </a:extLst>
          </p:cNvPr>
          <p:cNvSpPr/>
          <p:nvPr/>
        </p:nvSpPr>
        <p:spPr>
          <a:xfrm>
            <a:off x="8426406" y="84974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50" name="타원 19">
            <a:extLst>
              <a:ext uri="{FF2B5EF4-FFF2-40B4-BE49-F238E27FC236}">
                <a16:creationId xmlns:a16="http://schemas.microsoft.com/office/drawing/2014/main" id="{FAA0B60F-C918-CD95-A57B-D7EA286D2FD4}"/>
              </a:ext>
            </a:extLst>
          </p:cNvPr>
          <p:cNvSpPr/>
          <p:nvPr/>
        </p:nvSpPr>
        <p:spPr>
          <a:xfrm>
            <a:off x="7774036" y="214455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47556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5">
            <a:extLst>
              <a:ext uri="{FF2B5EF4-FFF2-40B4-BE49-F238E27FC236}">
                <a16:creationId xmlns:a16="http://schemas.microsoft.com/office/drawing/2014/main" id="{C7CB4529-4A44-3876-EB86-46B68ABCEAD9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B4D39E6D-A7CF-23C5-4A07-0EB535B79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97768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직선 연결선[R] 14">
            <a:extLst>
              <a:ext uri="{FF2B5EF4-FFF2-40B4-BE49-F238E27FC236}">
                <a16:creationId xmlns:a16="http://schemas.microsoft.com/office/drawing/2014/main" id="{D0FF175D-4567-21AD-8E66-4CB4817CDBCB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04" descr="햄버거 메뉴 아이콘 단색으로 채워진">
            <a:extLst>
              <a:ext uri="{FF2B5EF4-FFF2-40B4-BE49-F238E27FC236}">
                <a16:creationId xmlns:a16="http://schemas.microsoft.com/office/drawing/2014/main" id="{F28ED89B-4A41-F26C-E4F0-25E884892C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20" name="직사각형 2">
            <a:extLst>
              <a:ext uri="{FF2B5EF4-FFF2-40B4-BE49-F238E27FC236}">
                <a16:creationId xmlns:a16="http://schemas.microsoft.com/office/drawing/2014/main" id="{41B7842D-BD9B-A33F-6579-ACDF9D206E9C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A295B-A919-616D-4243-CE58E23F3109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캘린더</a:t>
            </a:r>
            <a:endParaRPr lang="en-US" alt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32" name="그래픽 112" descr="종 단색으로 채워진">
            <a:extLst>
              <a:ext uri="{FF2B5EF4-FFF2-40B4-BE49-F238E27FC236}">
                <a16:creationId xmlns:a16="http://schemas.microsoft.com/office/drawing/2014/main" id="{197571EC-9032-D930-0A05-772E6ED551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53" name="그래픽 114" descr="채팅 단색으로 채워진">
            <a:extLst>
              <a:ext uri="{FF2B5EF4-FFF2-40B4-BE49-F238E27FC236}">
                <a16:creationId xmlns:a16="http://schemas.microsoft.com/office/drawing/2014/main" id="{8F3CEE7E-2911-5DD1-7953-5EE601D8F7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57" name="그래픽 116" descr="돋보기 단색으로 채워진">
            <a:extLst>
              <a:ext uri="{FF2B5EF4-FFF2-40B4-BE49-F238E27FC236}">
                <a16:creationId xmlns:a16="http://schemas.microsoft.com/office/drawing/2014/main" id="{CD2F8BA0-578C-EDF9-39E1-2655B0F69A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67" name="그룹 150">
            <a:extLst>
              <a:ext uri="{FF2B5EF4-FFF2-40B4-BE49-F238E27FC236}">
                <a16:creationId xmlns:a16="http://schemas.microsoft.com/office/drawing/2014/main" id="{A6593268-FA4E-D8C6-17B0-AEDF0C398216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60" name="직사각형 146">
              <a:extLst>
                <a:ext uri="{FF2B5EF4-FFF2-40B4-BE49-F238E27FC236}">
                  <a16:creationId xmlns:a16="http://schemas.microsoft.com/office/drawing/2014/main" id="{60AE461A-29BB-AB43-E262-A6EFF94C7DA8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2" name="직사각형 147">
              <a:extLst>
                <a:ext uri="{FF2B5EF4-FFF2-40B4-BE49-F238E27FC236}">
                  <a16:creationId xmlns:a16="http://schemas.microsoft.com/office/drawing/2014/main" id="{BA2379D2-339A-877E-51F3-92868F26DBE9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4" name="직사각형 148">
              <a:extLst>
                <a:ext uri="{FF2B5EF4-FFF2-40B4-BE49-F238E27FC236}">
                  <a16:creationId xmlns:a16="http://schemas.microsoft.com/office/drawing/2014/main" id="{45E94040-AE79-88B5-EF18-ED9E6C946169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5" name="직사각형 149">
              <a:extLst>
                <a:ext uri="{FF2B5EF4-FFF2-40B4-BE49-F238E27FC236}">
                  <a16:creationId xmlns:a16="http://schemas.microsoft.com/office/drawing/2014/main" id="{D87A2206-76DE-7F9A-59F5-665CDD86306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108" name="그룹 46">
            <a:extLst>
              <a:ext uri="{FF2B5EF4-FFF2-40B4-BE49-F238E27FC236}">
                <a16:creationId xmlns:a16="http://schemas.microsoft.com/office/drawing/2014/main" id="{3F2DC21C-EF76-9F76-ED08-0C4C6DE6D66C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71" name="직사각형 59">
              <a:extLst>
                <a:ext uri="{FF2B5EF4-FFF2-40B4-BE49-F238E27FC236}">
                  <a16:creationId xmlns:a16="http://schemas.microsoft.com/office/drawing/2014/main" id="{501883D9-856D-FCA0-556B-DA59029CF41E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72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522FFCC1-38E5-5506-18ED-20976DA7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77" name="직선 연결선[R] 18">
              <a:extLst>
                <a:ext uri="{FF2B5EF4-FFF2-40B4-BE49-F238E27FC236}">
                  <a16:creationId xmlns:a16="http://schemas.microsoft.com/office/drawing/2014/main" id="{498066C2-E178-F078-FA2B-FC74FC8E578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21">
              <a:extLst>
                <a:ext uri="{FF2B5EF4-FFF2-40B4-BE49-F238E27FC236}">
                  <a16:creationId xmlns:a16="http://schemas.microsoft.com/office/drawing/2014/main" id="{BD6015D3-07B8-BD39-9121-B4EFF0C737F6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81" name="모서리가 둥근 직사각형 23">
              <a:extLst>
                <a:ext uri="{FF2B5EF4-FFF2-40B4-BE49-F238E27FC236}">
                  <a16:creationId xmlns:a16="http://schemas.microsoft.com/office/drawing/2014/main" id="{043F224F-7C34-499D-1D51-6D9B28017F62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83" name="직선 연결선[R] 24">
              <a:extLst>
                <a:ext uri="{FF2B5EF4-FFF2-40B4-BE49-F238E27FC236}">
                  <a16:creationId xmlns:a16="http://schemas.microsoft.com/office/drawing/2014/main" id="{6155B281-C9E0-5431-7B67-EA4BABA9600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11A6AA7-2CB6-04E9-82C4-43C390778982}"/>
                </a:ext>
              </a:extLst>
            </p:cNvPr>
            <p:cNvSpPr txBox="1"/>
            <p:nvPr/>
          </p:nvSpPr>
          <p:spPr>
            <a:xfrm>
              <a:off x="171583" y="1937161"/>
              <a:ext cx="718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87" name="모서리가 둥근 직사각형 92">
              <a:extLst>
                <a:ext uri="{FF2B5EF4-FFF2-40B4-BE49-F238E27FC236}">
                  <a16:creationId xmlns:a16="http://schemas.microsoft.com/office/drawing/2014/main" id="{A20F05BC-A6C8-7ADA-A098-F2FA9D23F3E4}"/>
                </a:ext>
              </a:extLst>
            </p:cNvPr>
            <p:cNvSpPr/>
            <p:nvPr/>
          </p:nvSpPr>
          <p:spPr>
            <a:xfrm>
              <a:off x="138508" y="35351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439562-306C-7C1E-5958-46728CEEE5EC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1" name="그래픽 82" descr="돋보기 단색으로 채워진">
              <a:extLst>
                <a:ext uri="{FF2B5EF4-FFF2-40B4-BE49-F238E27FC236}">
                  <a16:creationId xmlns:a16="http://schemas.microsoft.com/office/drawing/2014/main" id="{66493F1D-67F8-A688-85BA-622799CA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3" name="그룹 83">
              <a:extLst>
                <a:ext uri="{FF2B5EF4-FFF2-40B4-BE49-F238E27FC236}">
                  <a16:creationId xmlns:a16="http://schemas.microsoft.com/office/drawing/2014/main" id="{B80259D0-5570-A3CC-5B01-9A01ADE0BF20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761642"/>
              <a:chOff x="231664" y="2425497"/>
              <a:chExt cx="911778" cy="276164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AE23A3D-8188-55FC-DA80-9589F41DA56E}"/>
                  </a:ext>
                </a:extLst>
              </p:cNvPr>
              <p:cNvSpPr txBox="1"/>
              <p:nvPr/>
            </p:nvSpPr>
            <p:spPr>
              <a:xfrm>
                <a:off x="231664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B3C4A56-A84F-3BEB-164F-9FB862C75936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78255E2-2514-EE53-01E4-4B26BC129021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A9703B4-79B0-893A-F485-BCC8E5AA6C76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886C90-50A9-98A8-5B91-430B18545AE8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CB8DD3-EC8F-AD5E-8C44-2BCACE2C2653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C607F5E-0F35-04F5-9D85-4C68FCF5B6EA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90CCE27-B29A-CC8E-1D0D-B308197AB211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307DAE8-1303-FEDE-FA30-6F76D06704ED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EAA824C-9A2F-B1BE-53EA-012CE355271D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110" name="표 113">
            <a:extLst>
              <a:ext uri="{FF2B5EF4-FFF2-40B4-BE49-F238E27FC236}">
                <a16:creationId xmlns:a16="http://schemas.microsoft.com/office/drawing/2014/main" id="{C7E93688-F6A7-29B1-3A30-901D5720D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21480"/>
              </p:ext>
            </p:extLst>
          </p:nvPr>
        </p:nvGraphicFramePr>
        <p:xfrm>
          <a:off x="9497444" y="0"/>
          <a:ext cx="2694553" cy="6899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등록하는 영역이다. 색깔과 일정 제목, 개인일정인지 부서일정인지를 지정할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CreateEvent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(1)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add버튼을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해당영역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(2)에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만들어진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DraggableEvent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(2)에서 일정을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끌어다가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달력에 놓으면 일정이 등록된다.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끌어다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놓아서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크기를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늘려서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누르면  상세정보를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볼수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있고, 수정할 수 있다.(회사일정은 수정이 불가능하다.)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일정에 마우스 포인터를 올리면 </a:t>
                      </a:r>
                      <a:r>
                        <a:rPr lang="ko-KR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툴팁으로</a:t>
                      </a: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 개인일정인지 부서일정인지 또는 </a:t>
                      </a:r>
                      <a:r>
                        <a:rPr lang="ko-KR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회사이정인지를</a:t>
                      </a: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 확인할 수 있다.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2" name="Picture 7">
            <a:extLst>
              <a:ext uri="{FF2B5EF4-FFF2-40B4-BE49-F238E27FC236}">
                <a16:creationId xmlns:a16="http://schemas.microsoft.com/office/drawing/2014/main" id="{EC0C8507-D528-14BC-B1B9-3A3A0D7BCD6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655" t="15292" r="15752" b="14062"/>
          <a:stretch/>
        </p:blipFill>
        <p:spPr>
          <a:xfrm>
            <a:off x="1317171" y="1437570"/>
            <a:ext cx="7728862" cy="503567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ACB34EA9-3E57-959F-F959-3E878148C6D1}"/>
              </a:ext>
            </a:extLst>
          </p:cNvPr>
          <p:cNvSpPr/>
          <p:nvPr/>
        </p:nvSpPr>
        <p:spPr>
          <a:xfrm>
            <a:off x="1524000" y="5551714"/>
            <a:ext cx="1578428" cy="45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8CA0C1E-B097-AF0B-1E0F-3B8DEF668351}"/>
              </a:ext>
            </a:extLst>
          </p:cNvPr>
          <p:cNvSpPr/>
          <p:nvPr/>
        </p:nvSpPr>
        <p:spPr>
          <a:xfrm>
            <a:off x="1600200" y="5573485"/>
            <a:ext cx="1034142" cy="174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EVENT TITLE</a:t>
            </a:r>
          </a:p>
        </p:txBody>
      </p:sp>
      <p:pic>
        <p:nvPicPr>
          <p:cNvPr id="121" name="Picture 11">
            <a:extLst>
              <a:ext uri="{FF2B5EF4-FFF2-40B4-BE49-F238E27FC236}">
                <a16:creationId xmlns:a16="http://schemas.microsoft.com/office/drawing/2014/main" id="{BFFD329E-0471-0EE8-1678-A3B10110DF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7954" y="5778953"/>
            <a:ext cx="144236" cy="14423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DB7F57E-704A-175D-4A5A-425A3F9DF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5154" y="5778953"/>
            <a:ext cx="144236" cy="14423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0B99AA06-E6F1-59E5-D0AB-8F29D10CB6C3}"/>
              </a:ext>
            </a:extLst>
          </p:cNvPr>
          <p:cNvSpPr txBox="1"/>
          <p:nvPr/>
        </p:nvSpPr>
        <p:spPr>
          <a:xfrm>
            <a:off x="2117272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80E3E4C-CE4F-1C02-BC5C-17068FDB3438}"/>
              </a:ext>
            </a:extLst>
          </p:cNvPr>
          <p:cNvSpPr txBox="1"/>
          <p:nvPr/>
        </p:nvSpPr>
        <p:spPr>
          <a:xfrm>
            <a:off x="1670957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EF43B67-97EC-5328-52CA-B44E3F42A336}"/>
              </a:ext>
            </a:extLst>
          </p:cNvPr>
          <p:cNvSpPr/>
          <p:nvPr/>
        </p:nvSpPr>
        <p:spPr>
          <a:xfrm>
            <a:off x="2732314" y="5660572"/>
            <a:ext cx="413657" cy="261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ea typeface="맑은 고딕"/>
              </a:rPr>
              <a:t>Add</a:t>
            </a:r>
            <a:endParaRPr lang="ko-KR" altLang="en-US" sz="800">
              <a:ea typeface="맑은 고딕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A5CB3D2-6E51-0408-E902-AE39277FD309}"/>
              </a:ext>
            </a:extLst>
          </p:cNvPr>
          <p:cNvSpPr txBox="1"/>
          <p:nvPr/>
        </p:nvSpPr>
        <p:spPr>
          <a:xfrm>
            <a:off x="2759529" y="255814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3D1E5A3-739E-ABF4-6473-6788DD687C71}"/>
              </a:ext>
            </a:extLst>
          </p:cNvPr>
          <p:cNvSpPr txBox="1"/>
          <p:nvPr/>
        </p:nvSpPr>
        <p:spPr>
          <a:xfrm>
            <a:off x="2759529" y="288471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77A147B-3F71-96FE-026D-80DBA48570A0}"/>
              </a:ext>
            </a:extLst>
          </p:cNvPr>
          <p:cNvSpPr txBox="1"/>
          <p:nvPr/>
        </p:nvSpPr>
        <p:spPr>
          <a:xfrm>
            <a:off x="2759528" y="321128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32D4071-24F0-53A3-6C48-149FC80E1D3F}"/>
              </a:ext>
            </a:extLst>
          </p:cNvPr>
          <p:cNvSpPr txBox="1"/>
          <p:nvPr/>
        </p:nvSpPr>
        <p:spPr>
          <a:xfrm>
            <a:off x="2759528" y="3505199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E987142-91E7-A6F0-CB8B-2C8FB087FD84}"/>
              </a:ext>
            </a:extLst>
          </p:cNvPr>
          <p:cNvSpPr txBox="1"/>
          <p:nvPr/>
        </p:nvSpPr>
        <p:spPr>
          <a:xfrm>
            <a:off x="2759529" y="382088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1" name="타원 47">
            <a:extLst>
              <a:ext uri="{FF2B5EF4-FFF2-40B4-BE49-F238E27FC236}">
                <a16:creationId xmlns:a16="http://schemas.microsoft.com/office/drawing/2014/main" id="{808AB95F-C2C1-397F-1476-6F0677EF514F}"/>
              </a:ext>
            </a:extLst>
          </p:cNvPr>
          <p:cNvSpPr/>
          <p:nvPr/>
        </p:nvSpPr>
        <p:spPr>
          <a:xfrm>
            <a:off x="6264350" y="324302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44" name="타원 51">
            <a:extLst>
              <a:ext uri="{FF2B5EF4-FFF2-40B4-BE49-F238E27FC236}">
                <a16:creationId xmlns:a16="http://schemas.microsoft.com/office/drawing/2014/main" id="{491B6DC3-336D-BE4E-305E-69FB2E3622B6}"/>
              </a:ext>
            </a:extLst>
          </p:cNvPr>
          <p:cNvSpPr/>
          <p:nvPr/>
        </p:nvSpPr>
        <p:spPr>
          <a:xfrm>
            <a:off x="4793856" y="49923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147" name="타원 52">
            <a:extLst>
              <a:ext uri="{FF2B5EF4-FFF2-40B4-BE49-F238E27FC236}">
                <a16:creationId xmlns:a16="http://schemas.microsoft.com/office/drawing/2014/main" id="{BD18CE07-1C79-2D52-71F4-1BE1D62952F1}"/>
              </a:ext>
            </a:extLst>
          </p:cNvPr>
          <p:cNvSpPr/>
          <p:nvPr/>
        </p:nvSpPr>
        <p:spPr>
          <a:xfrm>
            <a:off x="-1694756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51" name="타원 53">
            <a:extLst>
              <a:ext uri="{FF2B5EF4-FFF2-40B4-BE49-F238E27FC236}">
                <a16:creationId xmlns:a16="http://schemas.microsoft.com/office/drawing/2014/main" id="{DB1A46EC-878A-C355-AD09-3183CF6DCD08}"/>
              </a:ext>
            </a:extLst>
          </p:cNvPr>
          <p:cNvSpPr/>
          <p:nvPr/>
        </p:nvSpPr>
        <p:spPr>
          <a:xfrm>
            <a:off x="-1274702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153" name="타원 54">
            <a:extLst>
              <a:ext uri="{FF2B5EF4-FFF2-40B4-BE49-F238E27FC236}">
                <a16:creationId xmlns:a16="http://schemas.microsoft.com/office/drawing/2014/main" id="{61C4918F-0BBA-E53C-6AE5-4FD2439F4A4A}"/>
              </a:ext>
            </a:extLst>
          </p:cNvPr>
          <p:cNvSpPr/>
          <p:nvPr/>
        </p:nvSpPr>
        <p:spPr>
          <a:xfrm>
            <a:off x="-2087303" y="373580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155" name="타원 48">
            <a:extLst>
              <a:ext uri="{FF2B5EF4-FFF2-40B4-BE49-F238E27FC236}">
                <a16:creationId xmlns:a16="http://schemas.microsoft.com/office/drawing/2014/main" id="{5D5B6FD9-678D-D421-FAB8-FD963957AF74}"/>
              </a:ext>
            </a:extLst>
          </p:cNvPr>
          <p:cNvSpPr/>
          <p:nvPr/>
        </p:nvSpPr>
        <p:spPr>
          <a:xfrm>
            <a:off x="1361577" y="504074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57" name="타원 19">
            <a:extLst>
              <a:ext uri="{FF2B5EF4-FFF2-40B4-BE49-F238E27FC236}">
                <a16:creationId xmlns:a16="http://schemas.microsoft.com/office/drawing/2014/main" id="{5DF97730-D47C-D055-8B33-4EC2FB587DD7}"/>
              </a:ext>
            </a:extLst>
          </p:cNvPr>
          <p:cNvSpPr/>
          <p:nvPr/>
        </p:nvSpPr>
        <p:spPr>
          <a:xfrm>
            <a:off x="1373236" y="24058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59" name="Speech Bubble: Rectangle with Corners Rounded 158">
            <a:extLst>
              <a:ext uri="{FF2B5EF4-FFF2-40B4-BE49-F238E27FC236}">
                <a16:creationId xmlns:a16="http://schemas.microsoft.com/office/drawing/2014/main" id="{0BE39F8D-F384-B3A7-63EF-60B401CFD9A6}"/>
              </a:ext>
            </a:extLst>
          </p:cNvPr>
          <p:cNvSpPr/>
          <p:nvPr/>
        </p:nvSpPr>
        <p:spPr>
          <a:xfrm>
            <a:off x="6694714" y="3113313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sp>
        <p:nvSpPr>
          <p:cNvPr id="161" name="타원 49">
            <a:extLst>
              <a:ext uri="{FF2B5EF4-FFF2-40B4-BE49-F238E27FC236}">
                <a16:creationId xmlns:a16="http://schemas.microsoft.com/office/drawing/2014/main" id="{071CBCAF-7846-7D17-56CB-1C6C0964E925}"/>
              </a:ext>
            </a:extLst>
          </p:cNvPr>
          <p:cNvSpPr/>
          <p:nvPr/>
        </p:nvSpPr>
        <p:spPr>
          <a:xfrm>
            <a:off x="5121089" y="49923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63" name="타원 50">
            <a:extLst>
              <a:ext uri="{FF2B5EF4-FFF2-40B4-BE49-F238E27FC236}">
                <a16:creationId xmlns:a16="http://schemas.microsoft.com/office/drawing/2014/main" id="{BF91E6B9-9335-C7AC-E22A-A55C8A83111F}"/>
              </a:ext>
            </a:extLst>
          </p:cNvPr>
          <p:cNvSpPr/>
          <p:nvPr/>
        </p:nvSpPr>
        <p:spPr>
          <a:xfrm>
            <a:off x="6509973" y="28805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97478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5">
            <a:extLst>
              <a:ext uri="{FF2B5EF4-FFF2-40B4-BE49-F238E27FC236}">
                <a16:creationId xmlns:a16="http://schemas.microsoft.com/office/drawing/2014/main" id="{C2803B92-BEE4-909B-8535-26209FFE88F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B1A9681C-F619-79F8-CB96-A10FC1004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017082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상세 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상세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[R] 14">
            <a:extLst>
              <a:ext uri="{FF2B5EF4-FFF2-40B4-BE49-F238E27FC236}">
                <a16:creationId xmlns:a16="http://schemas.microsoft.com/office/drawing/2014/main" id="{86E341E2-6629-2462-D9DE-A1F3D8AAC6B0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4" descr="햄버거 메뉴 아이콘 단색으로 채워진">
            <a:extLst>
              <a:ext uri="{FF2B5EF4-FFF2-40B4-BE49-F238E27FC236}">
                <a16:creationId xmlns:a16="http://schemas.microsoft.com/office/drawing/2014/main" id="{E50A5E93-213A-00FE-FBC2-56BF16A64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4" name="직사각형 2">
            <a:extLst>
              <a:ext uri="{FF2B5EF4-FFF2-40B4-BE49-F238E27FC236}">
                <a16:creationId xmlns:a16="http://schemas.microsoft.com/office/drawing/2014/main" id="{918DF567-06FD-828A-2E5A-5A2FB0B41E3B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6999D-26D6-581B-3268-C442F12649A8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캘린더</a:t>
            </a:r>
          </a:p>
        </p:txBody>
      </p:sp>
      <p:pic>
        <p:nvPicPr>
          <p:cNvPr id="19" name="그래픽 112" descr="종 단색으로 채워진">
            <a:extLst>
              <a:ext uri="{FF2B5EF4-FFF2-40B4-BE49-F238E27FC236}">
                <a16:creationId xmlns:a16="http://schemas.microsoft.com/office/drawing/2014/main" id="{08436C2D-B22E-D866-CB8C-C74602921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22" name="그래픽 114" descr="채팅 단색으로 채워진">
            <a:extLst>
              <a:ext uri="{FF2B5EF4-FFF2-40B4-BE49-F238E27FC236}">
                <a16:creationId xmlns:a16="http://schemas.microsoft.com/office/drawing/2014/main" id="{2D3DA498-2FE4-1F37-EC5A-00DFA67EE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24" name="그래픽 116" descr="돋보기 단색으로 채워진">
            <a:extLst>
              <a:ext uri="{FF2B5EF4-FFF2-40B4-BE49-F238E27FC236}">
                <a16:creationId xmlns:a16="http://schemas.microsoft.com/office/drawing/2014/main" id="{9C1EADAF-D444-DA2D-CCA6-B5ED98136E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31" name="그룹 150">
            <a:extLst>
              <a:ext uri="{FF2B5EF4-FFF2-40B4-BE49-F238E27FC236}">
                <a16:creationId xmlns:a16="http://schemas.microsoft.com/office/drawing/2014/main" id="{FEABF677-F240-6077-F477-F2814E5ACA3E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26" name="직사각형 146">
              <a:extLst>
                <a:ext uri="{FF2B5EF4-FFF2-40B4-BE49-F238E27FC236}">
                  <a16:creationId xmlns:a16="http://schemas.microsoft.com/office/drawing/2014/main" id="{98B3C750-DBD4-651C-EE16-505335A18E3D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7" name="직사각형 147">
              <a:extLst>
                <a:ext uri="{FF2B5EF4-FFF2-40B4-BE49-F238E27FC236}">
                  <a16:creationId xmlns:a16="http://schemas.microsoft.com/office/drawing/2014/main" id="{361E329D-BD17-A96F-572F-E82C68288D34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9" name="직사각형 148">
              <a:extLst>
                <a:ext uri="{FF2B5EF4-FFF2-40B4-BE49-F238E27FC236}">
                  <a16:creationId xmlns:a16="http://schemas.microsoft.com/office/drawing/2014/main" id="{EA7AE664-A3A2-3692-CFDF-8EEF382052DC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0" name="직사각형 149">
              <a:extLst>
                <a:ext uri="{FF2B5EF4-FFF2-40B4-BE49-F238E27FC236}">
                  <a16:creationId xmlns:a16="http://schemas.microsoft.com/office/drawing/2014/main" id="{BCDB405E-9C28-43B6-E5FB-AFBAB4958EC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56" name="그룹 46">
            <a:extLst>
              <a:ext uri="{FF2B5EF4-FFF2-40B4-BE49-F238E27FC236}">
                <a16:creationId xmlns:a16="http://schemas.microsoft.com/office/drawing/2014/main" id="{4BE5B295-7962-FF2A-EE76-540462CE29E4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34" name="직사각형 59">
              <a:extLst>
                <a:ext uri="{FF2B5EF4-FFF2-40B4-BE49-F238E27FC236}">
                  <a16:creationId xmlns:a16="http://schemas.microsoft.com/office/drawing/2014/main" id="{0CBAA7CC-7AFC-588D-47A7-50B6BFD0992D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35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2A8AED4-E392-B0C1-B5A0-9199491A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6" name="직선 연결선[R] 18">
              <a:extLst>
                <a:ext uri="{FF2B5EF4-FFF2-40B4-BE49-F238E27FC236}">
                  <a16:creationId xmlns:a16="http://schemas.microsoft.com/office/drawing/2014/main" id="{D607701D-0865-CAF1-0590-29728161F0E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21">
              <a:extLst>
                <a:ext uri="{FF2B5EF4-FFF2-40B4-BE49-F238E27FC236}">
                  <a16:creationId xmlns:a16="http://schemas.microsoft.com/office/drawing/2014/main" id="{F86D0A7E-E7D6-3E5F-57C8-96895A5BC562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C566D17C-12E8-F356-950C-F743331CC1B7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9" name="직선 연결선[R] 24">
              <a:extLst>
                <a:ext uri="{FF2B5EF4-FFF2-40B4-BE49-F238E27FC236}">
                  <a16:creationId xmlns:a16="http://schemas.microsoft.com/office/drawing/2014/main" id="{3593E792-9828-921E-646C-6CA0CE18C55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69FA2C-3D2A-F85F-618C-8DF6B9E2BB7C}"/>
                </a:ext>
              </a:extLst>
            </p:cNvPr>
            <p:cNvSpPr txBox="1"/>
            <p:nvPr/>
          </p:nvSpPr>
          <p:spPr>
            <a:xfrm>
              <a:off x="171583" y="1959907"/>
              <a:ext cx="752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1" name="모서리가 둥근 직사각형 92">
              <a:extLst>
                <a:ext uri="{FF2B5EF4-FFF2-40B4-BE49-F238E27FC236}">
                  <a16:creationId xmlns:a16="http://schemas.microsoft.com/office/drawing/2014/main" id="{82570E8F-7A16-E365-4CCC-D9622FC1C0D4}"/>
                </a:ext>
              </a:extLst>
            </p:cNvPr>
            <p:cNvSpPr/>
            <p:nvPr/>
          </p:nvSpPr>
          <p:spPr>
            <a:xfrm>
              <a:off x="138508" y="35351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02900D-0370-C7D7-D75C-37DE3B236D1F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3" name="그래픽 82" descr="돋보기 단색으로 채워진">
              <a:extLst>
                <a:ext uri="{FF2B5EF4-FFF2-40B4-BE49-F238E27FC236}">
                  <a16:creationId xmlns:a16="http://schemas.microsoft.com/office/drawing/2014/main" id="{A22556E9-C32A-4466-4CA9-75B2C6D3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4" name="그룹 83">
              <a:extLst>
                <a:ext uri="{FF2B5EF4-FFF2-40B4-BE49-F238E27FC236}">
                  <a16:creationId xmlns:a16="http://schemas.microsoft.com/office/drawing/2014/main" id="{11159FCC-8E40-A599-7A0F-18E0AB18D405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761642"/>
              <a:chOff x="231664" y="2425497"/>
              <a:chExt cx="911778" cy="276164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F64C37-8487-8E36-E547-6D68320450D3}"/>
                  </a:ext>
                </a:extLst>
              </p:cNvPr>
              <p:cNvSpPr txBox="1"/>
              <p:nvPr/>
            </p:nvSpPr>
            <p:spPr>
              <a:xfrm>
                <a:off x="231664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344F3F-117A-1AF3-149F-5F0AE62A2A5C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7AC425-6E88-3D09-0A60-2E0D359FB85D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48C099A-8290-9E8A-E004-B6B2EAF54776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F3040F1-E61C-10F6-ACB2-3E4F69E8534B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65BE54-6D64-EB13-3558-C56899392219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28755ED-6C88-52F1-C798-2110D917F822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F922F4E-A78F-01A4-2CB0-C1285337949D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446CF-3F8D-FD21-1888-C9631F248C27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E3F487-3EA6-8A8F-1149-72C43BD30EE6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9" name="표 113">
            <a:extLst>
              <a:ext uri="{FF2B5EF4-FFF2-40B4-BE49-F238E27FC236}">
                <a16:creationId xmlns:a16="http://schemas.microsoft.com/office/drawing/2014/main" id="{4DE68236-30A1-506D-FCC8-B51F74C2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10880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일정의 제목이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input요소에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채워져 있으며, 수정할 수 있다..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오른쪽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새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모달창에서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상세내용을 수정할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수행하는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범위를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기간을 변경할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63" name="Picture 7">
            <a:extLst>
              <a:ext uri="{FF2B5EF4-FFF2-40B4-BE49-F238E27FC236}">
                <a16:creationId xmlns:a16="http://schemas.microsoft.com/office/drawing/2014/main" id="{BCAF7FC7-A1DE-E278-DD11-C59BFA7C1F4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655" t="15292" r="15752" b="14062"/>
          <a:stretch/>
        </p:blipFill>
        <p:spPr>
          <a:xfrm>
            <a:off x="1317171" y="1437570"/>
            <a:ext cx="7728862" cy="503567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16ABFAB-45ED-3ADE-BADC-BDA292C13F36}"/>
              </a:ext>
            </a:extLst>
          </p:cNvPr>
          <p:cNvSpPr/>
          <p:nvPr/>
        </p:nvSpPr>
        <p:spPr>
          <a:xfrm>
            <a:off x="1524000" y="5551714"/>
            <a:ext cx="1578428" cy="45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0039FC-C7F1-DA57-130C-B659347D8708}"/>
              </a:ext>
            </a:extLst>
          </p:cNvPr>
          <p:cNvSpPr/>
          <p:nvPr/>
        </p:nvSpPr>
        <p:spPr>
          <a:xfrm>
            <a:off x="1600200" y="5573485"/>
            <a:ext cx="1034142" cy="174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EVENT TITLE</a:t>
            </a:r>
          </a:p>
        </p:txBody>
      </p:sp>
      <p:pic>
        <p:nvPicPr>
          <p:cNvPr id="74" name="Picture 11">
            <a:extLst>
              <a:ext uri="{FF2B5EF4-FFF2-40B4-BE49-F238E27FC236}">
                <a16:creationId xmlns:a16="http://schemas.microsoft.com/office/drawing/2014/main" id="{DD362C95-4DB0-F1C4-3CD4-4DE5AD7247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7954" y="5778953"/>
            <a:ext cx="144236" cy="1442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027E595-43A6-D7E5-9D4A-D97A648CB4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5154" y="5778953"/>
            <a:ext cx="144236" cy="14423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C6BB8DE-2872-9E2B-95BF-654B1ED7D6BA}"/>
              </a:ext>
            </a:extLst>
          </p:cNvPr>
          <p:cNvSpPr txBox="1"/>
          <p:nvPr/>
        </p:nvSpPr>
        <p:spPr>
          <a:xfrm>
            <a:off x="2117272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5CFE7F-8DFB-0C75-378C-AEF5DBDBD6BF}"/>
              </a:ext>
            </a:extLst>
          </p:cNvPr>
          <p:cNvSpPr txBox="1"/>
          <p:nvPr/>
        </p:nvSpPr>
        <p:spPr>
          <a:xfrm>
            <a:off x="1670957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2104A8-BAE6-2E6C-42D4-139B449B808E}"/>
              </a:ext>
            </a:extLst>
          </p:cNvPr>
          <p:cNvSpPr/>
          <p:nvPr/>
        </p:nvSpPr>
        <p:spPr>
          <a:xfrm>
            <a:off x="2732314" y="5660572"/>
            <a:ext cx="413657" cy="261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ea typeface="맑은 고딕"/>
              </a:rPr>
              <a:t>Add</a:t>
            </a:r>
            <a:endParaRPr lang="ko-KR" altLang="en-US" sz="800">
              <a:ea typeface="맑은 고딕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4DB936-79E7-7F10-D482-68676997CB90}"/>
              </a:ext>
            </a:extLst>
          </p:cNvPr>
          <p:cNvSpPr txBox="1"/>
          <p:nvPr/>
        </p:nvSpPr>
        <p:spPr>
          <a:xfrm>
            <a:off x="2759529" y="255814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8082174-E36C-F6A2-C622-01FD631C988A}"/>
              </a:ext>
            </a:extLst>
          </p:cNvPr>
          <p:cNvSpPr txBox="1"/>
          <p:nvPr/>
        </p:nvSpPr>
        <p:spPr>
          <a:xfrm>
            <a:off x="2759529" y="288471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F56AF74-83EE-0444-39D4-536F403BC857}"/>
              </a:ext>
            </a:extLst>
          </p:cNvPr>
          <p:cNvSpPr txBox="1"/>
          <p:nvPr/>
        </p:nvSpPr>
        <p:spPr>
          <a:xfrm>
            <a:off x="2759528" y="321128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3D7873-5B3D-3BA5-4131-F7E0A66D909F}"/>
              </a:ext>
            </a:extLst>
          </p:cNvPr>
          <p:cNvSpPr txBox="1"/>
          <p:nvPr/>
        </p:nvSpPr>
        <p:spPr>
          <a:xfrm>
            <a:off x="2759528" y="3505199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AFAA909-AB0A-7E54-60DB-35E4BEFD1EC6}"/>
              </a:ext>
            </a:extLst>
          </p:cNvPr>
          <p:cNvSpPr txBox="1"/>
          <p:nvPr/>
        </p:nvSpPr>
        <p:spPr>
          <a:xfrm>
            <a:off x="2759529" y="382088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9056C69-B3AF-11B4-0919-86CDAF81A4DC}"/>
              </a:ext>
            </a:extLst>
          </p:cNvPr>
          <p:cNvSpPr/>
          <p:nvPr/>
        </p:nvSpPr>
        <p:spPr>
          <a:xfrm>
            <a:off x="2786743" y="1796143"/>
            <a:ext cx="4778828" cy="4180114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E4F8879-5F36-615D-0037-C0ED8B4C180A}"/>
              </a:ext>
            </a:extLst>
          </p:cNvPr>
          <p:cNvSpPr txBox="1"/>
          <p:nvPr/>
        </p:nvSpPr>
        <p:spPr>
          <a:xfrm>
            <a:off x="2939142" y="1959429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수정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7051F8C-3035-613E-3A0E-CBC32CAB3C82}"/>
              </a:ext>
            </a:extLst>
          </p:cNvPr>
          <p:cNvCxnSpPr/>
          <p:nvPr/>
        </p:nvCxnSpPr>
        <p:spPr>
          <a:xfrm>
            <a:off x="2896961" y="2352675"/>
            <a:ext cx="4550227" cy="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0565C5-701F-0363-575F-6DD6E1715A40}"/>
              </a:ext>
            </a:extLst>
          </p:cNvPr>
          <p:cNvSpPr/>
          <p:nvPr/>
        </p:nvSpPr>
        <p:spPr>
          <a:xfrm>
            <a:off x="3755571" y="2634342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47B67C-79F7-C545-BA63-E401B3C109AA}"/>
              </a:ext>
            </a:extLst>
          </p:cNvPr>
          <p:cNvSpPr txBox="1"/>
          <p:nvPr/>
        </p:nvSpPr>
        <p:spPr>
          <a:xfrm>
            <a:off x="3233057" y="2634343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5A2F-DF4F-C8DD-B742-B6323769031C}"/>
              </a:ext>
            </a:extLst>
          </p:cNvPr>
          <p:cNvSpPr/>
          <p:nvPr/>
        </p:nvSpPr>
        <p:spPr>
          <a:xfrm>
            <a:off x="3755571" y="2895599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33A7356-CB48-B79A-F2A2-729FC0B7F2BA}"/>
              </a:ext>
            </a:extLst>
          </p:cNvPr>
          <p:cNvSpPr txBox="1"/>
          <p:nvPr/>
        </p:nvSpPr>
        <p:spPr>
          <a:xfrm>
            <a:off x="2786743" y="2895601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수행인원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EAC4F740-8FE6-5046-0028-6D56CB4D4A1A}"/>
              </a:ext>
            </a:extLst>
          </p:cNvPr>
          <p:cNvSpPr/>
          <p:nvPr/>
        </p:nvSpPr>
        <p:spPr>
          <a:xfrm>
            <a:off x="6890657" y="288471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0C7184A-68B7-CADB-85D0-52B7801395F8}"/>
              </a:ext>
            </a:extLst>
          </p:cNvPr>
          <p:cNvSpPr/>
          <p:nvPr/>
        </p:nvSpPr>
        <p:spPr>
          <a:xfrm>
            <a:off x="3755571" y="3320141"/>
            <a:ext cx="3004457" cy="11212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13E44EB-1089-C874-8383-1DC82F9C1614}"/>
              </a:ext>
            </a:extLst>
          </p:cNvPr>
          <p:cNvSpPr txBox="1"/>
          <p:nvPr/>
        </p:nvSpPr>
        <p:spPr>
          <a:xfrm>
            <a:off x="2993572" y="3320144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상세 내용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A2AB1F8-252B-7049-8E4C-CA4E6115D533}"/>
              </a:ext>
            </a:extLst>
          </p:cNvPr>
          <p:cNvSpPr txBox="1"/>
          <p:nvPr/>
        </p:nvSpPr>
        <p:spPr>
          <a:xfrm>
            <a:off x="2971799" y="4953001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156" name="Picture 31">
            <a:extLst>
              <a:ext uri="{FF2B5EF4-FFF2-40B4-BE49-F238E27FC236}">
                <a16:creationId xmlns:a16="http://schemas.microsoft.com/office/drawing/2014/main" id="{C1FE3CEF-51CB-AA65-67F2-56A7C305A3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7946" y="4957083"/>
            <a:ext cx="1162050" cy="20955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E834DD1D-F199-7320-8352-D40FDE37033F}"/>
              </a:ext>
            </a:extLst>
          </p:cNvPr>
          <p:cNvSpPr txBox="1"/>
          <p:nvPr/>
        </p:nvSpPr>
        <p:spPr>
          <a:xfrm>
            <a:off x="4952999" y="4876799"/>
            <a:ext cx="58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164" name="Picture 31">
            <a:extLst>
              <a:ext uri="{FF2B5EF4-FFF2-40B4-BE49-F238E27FC236}">
                <a16:creationId xmlns:a16="http://schemas.microsoft.com/office/drawing/2014/main" id="{EDBEE970-DE3F-7F16-6ABC-BEE198AD61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5232" y="4957083"/>
            <a:ext cx="1162050" cy="209550"/>
          </a:xfrm>
          <a:prstGeom prst="rect">
            <a:avLst/>
          </a:prstGeom>
        </p:spPr>
      </p:pic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F6DF37A5-59EF-9C3C-E895-FB1B1DDD6838}"/>
              </a:ext>
            </a:extLst>
          </p:cNvPr>
          <p:cNvSpPr/>
          <p:nvPr/>
        </p:nvSpPr>
        <p:spPr>
          <a:xfrm>
            <a:off x="5638800" y="532311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수정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F26F63B9-8916-562E-4504-D573BD656381}"/>
              </a:ext>
            </a:extLst>
          </p:cNvPr>
          <p:cNvSpPr/>
          <p:nvPr/>
        </p:nvSpPr>
        <p:spPr>
          <a:xfrm>
            <a:off x="6335485" y="5323113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취소</a:t>
            </a:r>
          </a:p>
        </p:txBody>
      </p:sp>
      <p:sp>
        <p:nvSpPr>
          <p:cNvPr id="170" name="타원 47">
            <a:extLst>
              <a:ext uri="{FF2B5EF4-FFF2-40B4-BE49-F238E27FC236}">
                <a16:creationId xmlns:a16="http://schemas.microsoft.com/office/drawing/2014/main" id="{B54034E9-0495-7F97-5004-AE8565E39C55}"/>
              </a:ext>
            </a:extLst>
          </p:cNvPr>
          <p:cNvSpPr/>
          <p:nvPr/>
        </p:nvSpPr>
        <p:spPr>
          <a:xfrm>
            <a:off x="2987750" y="306885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72" name="타원 50">
            <a:extLst>
              <a:ext uri="{FF2B5EF4-FFF2-40B4-BE49-F238E27FC236}">
                <a16:creationId xmlns:a16="http://schemas.microsoft.com/office/drawing/2014/main" id="{07CDB42E-C340-C396-D78B-8B17189755BC}"/>
              </a:ext>
            </a:extLst>
          </p:cNvPr>
          <p:cNvSpPr/>
          <p:nvPr/>
        </p:nvSpPr>
        <p:spPr>
          <a:xfrm>
            <a:off x="-1262427" y="33921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174" name="타원 51">
            <a:extLst>
              <a:ext uri="{FF2B5EF4-FFF2-40B4-BE49-F238E27FC236}">
                <a16:creationId xmlns:a16="http://schemas.microsoft.com/office/drawing/2014/main" id="{16BAC8B9-16ED-EAC5-C5C7-74CC1A9826CB}"/>
              </a:ext>
            </a:extLst>
          </p:cNvPr>
          <p:cNvSpPr/>
          <p:nvPr/>
        </p:nvSpPr>
        <p:spPr>
          <a:xfrm>
            <a:off x="2997713" y="43019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176" name="타원 52">
            <a:extLst>
              <a:ext uri="{FF2B5EF4-FFF2-40B4-BE49-F238E27FC236}">
                <a16:creationId xmlns:a16="http://schemas.microsoft.com/office/drawing/2014/main" id="{E8A57F6A-F5E6-23D0-00F3-40FA4E473002}"/>
              </a:ext>
            </a:extLst>
          </p:cNvPr>
          <p:cNvSpPr/>
          <p:nvPr/>
        </p:nvSpPr>
        <p:spPr>
          <a:xfrm>
            <a:off x="-1694756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78" name="타원 53">
            <a:extLst>
              <a:ext uri="{FF2B5EF4-FFF2-40B4-BE49-F238E27FC236}">
                <a16:creationId xmlns:a16="http://schemas.microsoft.com/office/drawing/2014/main" id="{B90F611A-FE3B-8FEA-B13E-94AD356DBDC8}"/>
              </a:ext>
            </a:extLst>
          </p:cNvPr>
          <p:cNvSpPr/>
          <p:nvPr/>
        </p:nvSpPr>
        <p:spPr>
          <a:xfrm>
            <a:off x="-1274702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180" name="타원 54">
            <a:extLst>
              <a:ext uri="{FF2B5EF4-FFF2-40B4-BE49-F238E27FC236}">
                <a16:creationId xmlns:a16="http://schemas.microsoft.com/office/drawing/2014/main" id="{5CB3984E-4012-6797-06F8-2C8B7EFBFD63}"/>
              </a:ext>
            </a:extLst>
          </p:cNvPr>
          <p:cNvSpPr/>
          <p:nvPr/>
        </p:nvSpPr>
        <p:spPr>
          <a:xfrm>
            <a:off x="-2087303" y="373580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182" name="타원 48">
            <a:extLst>
              <a:ext uri="{FF2B5EF4-FFF2-40B4-BE49-F238E27FC236}">
                <a16:creationId xmlns:a16="http://schemas.microsoft.com/office/drawing/2014/main" id="{C34BEFF2-F996-737A-036B-8AA2565A897D}"/>
              </a:ext>
            </a:extLst>
          </p:cNvPr>
          <p:cNvSpPr/>
          <p:nvPr/>
        </p:nvSpPr>
        <p:spPr>
          <a:xfrm>
            <a:off x="2994435" y="229754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84" name="타원 19">
            <a:extLst>
              <a:ext uri="{FF2B5EF4-FFF2-40B4-BE49-F238E27FC236}">
                <a16:creationId xmlns:a16="http://schemas.microsoft.com/office/drawing/2014/main" id="{486E9DF8-A8B3-6BE3-04D3-29931FAF4F70}"/>
              </a:ext>
            </a:extLst>
          </p:cNvPr>
          <p:cNvSpPr/>
          <p:nvPr/>
        </p:nvSpPr>
        <p:spPr>
          <a:xfrm>
            <a:off x="2995207" y="26344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86" name="타원 49">
            <a:extLst>
              <a:ext uri="{FF2B5EF4-FFF2-40B4-BE49-F238E27FC236}">
                <a16:creationId xmlns:a16="http://schemas.microsoft.com/office/drawing/2014/main" id="{5E595F59-65C3-ADCD-7AF7-1600A4DABF43}"/>
              </a:ext>
            </a:extLst>
          </p:cNvPr>
          <p:cNvSpPr/>
          <p:nvPr/>
        </p:nvSpPr>
        <p:spPr>
          <a:xfrm>
            <a:off x="2997321" y="472756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pic>
        <p:nvPicPr>
          <p:cNvPr id="188" name="Picture 11">
            <a:extLst>
              <a:ext uri="{FF2B5EF4-FFF2-40B4-BE49-F238E27FC236}">
                <a16:creationId xmlns:a16="http://schemas.microsoft.com/office/drawing/2014/main" id="{C84FC3B6-01AF-2732-987A-A0185CF107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3300" y="4586751"/>
            <a:ext cx="144236" cy="144236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3CBF001F-1FC8-BDEC-6EC8-C78931FEA5E8}"/>
              </a:ext>
            </a:extLst>
          </p:cNvPr>
          <p:cNvSpPr txBox="1"/>
          <p:nvPr/>
        </p:nvSpPr>
        <p:spPr>
          <a:xfrm>
            <a:off x="3846303" y="454456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192" name="Picture 11">
            <a:extLst>
              <a:ext uri="{FF2B5EF4-FFF2-40B4-BE49-F238E27FC236}">
                <a16:creationId xmlns:a16="http://schemas.microsoft.com/office/drawing/2014/main" id="{161FC99F-D0EE-0B1F-D0ED-7B6D0DA65B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9179" y="4599081"/>
            <a:ext cx="144236" cy="144236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CE1A1E9B-85F0-EB30-2279-6BEA1FF83BFC}"/>
              </a:ext>
            </a:extLst>
          </p:cNvPr>
          <p:cNvSpPr txBox="1"/>
          <p:nvPr/>
        </p:nvSpPr>
        <p:spPr>
          <a:xfrm>
            <a:off x="4432182" y="455689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125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11363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</a:t>
                      </a:r>
                      <a:endParaRPr lang="ko-KR" altLang="ko-KR" sz="110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 구성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53918C-E6D4-9F5E-C85C-373032ECE250}"/>
              </a:ext>
            </a:extLst>
          </p:cNvPr>
          <p:cNvSpPr>
            <a:spLocks/>
          </p:cNvSpPr>
          <p:nvPr/>
        </p:nvSpPr>
        <p:spPr>
          <a:xfrm rot="5400000">
            <a:off x="2764754" y="-2263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9" name="그림 8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1FA9FE7-AD57-B8DD-12DE-495B4C3B22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모서리가 둥근 직사각형 23">
              <a:extLst>
                <a:ext uri="{FF2B5EF4-FFF2-40B4-BE49-F238E27FC236}">
                  <a16:creationId xmlns:a16="http://schemas.microsoft.com/office/drawing/2014/main" id="{96B370EE-DADD-B222-6798-1B7C1FC7FD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5" name="직선 연결선[R] 24">
              <a:extLst>
                <a:ext uri="{FF2B5EF4-FFF2-40B4-BE49-F238E27FC236}">
                  <a16:creationId xmlns:a16="http://schemas.microsoft.com/office/drawing/2014/main" id="{DD404495-B9AD-40EF-47D4-886C1A77307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9B81AF2-7959-73AB-90EA-4D5A4E48F9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7" name="모서리가 둥근 직사각형 92">
              <a:extLst>
                <a:ext uri="{FF2B5EF4-FFF2-40B4-BE49-F238E27FC236}">
                  <a16:creationId xmlns:a16="http://schemas.microsoft.com/office/drawing/2014/main" id="{7DBC6728-542D-F5FF-0369-9C81D6DBCF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9" name="그래픽 98" descr="돋보기 단색으로 채워진">
              <a:extLst>
                <a:ext uri="{FF2B5EF4-FFF2-40B4-BE49-F238E27FC236}">
                  <a16:creationId xmlns:a16="http://schemas.microsoft.com/office/drawing/2014/main" id="{BB0BAABF-C809-A9D7-76E9-700B46D48BB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98AFF5-C8D6-CC32-112F-979C50D80B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C879F2-E327-88B5-2613-E5E31A3BBE6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2368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정보를 간략히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게시판의 정보를 간략히 볼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근태의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츨퇴근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시간을 간략히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근퇴의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일주일 치 정보를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클라우드의 용량과 정보를 간략히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일정의 대한 정보를 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금일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내일 로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일정의 정보를 간략히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내에 행상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홍보등의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광고를 보여준다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후 첫 번째로 보이는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B06FE22-681E-13C8-2A43-9A964848691A}"/>
              </a:ext>
            </a:extLst>
          </p:cNvPr>
          <p:cNvSpPr/>
          <p:nvPr/>
        </p:nvSpPr>
        <p:spPr>
          <a:xfrm rot="5400000">
            <a:off x="903298" y="2031741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1CE2F-82E6-4003-9F27-F67AC5BAADDC}"/>
              </a:ext>
            </a:extLst>
          </p:cNvPr>
          <p:cNvSpPr/>
          <p:nvPr/>
        </p:nvSpPr>
        <p:spPr>
          <a:xfrm rot="5400000">
            <a:off x="890901" y="4476792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04233F-0792-5EB2-9E67-2AF5289A5F9E}"/>
              </a:ext>
            </a:extLst>
          </p:cNvPr>
          <p:cNvSpPr/>
          <p:nvPr/>
        </p:nvSpPr>
        <p:spPr>
          <a:xfrm rot="5400000">
            <a:off x="3535200" y="986498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2B59D-55F8-A7CD-DD24-CCDB6BC54B29}"/>
              </a:ext>
            </a:extLst>
          </p:cNvPr>
          <p:cNvSpPr/>
          <p:nvPr/>
        </p:nvSpPr>
        <p:spPr>
          <a:xfrm rot="5400000">
            <a:off x="3855925" y="2745425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F523D92-428B-E877-8C1D-44E3851472DE}"/>
              </a:ext>
            </a:extLst>
          </p:cNvPr>
          <p:cNvSpPr/>
          <p:nvPr/>
        </p:nvSpPr>
        <p:spPr>
          <a:xfrm>
            <a:off x="2954809" y="1590341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6AE46F-3E94-539E-46F9-32692DC2A5A9}"/>
              </a:ext>
            </a:extLst>
          </p:cNvPr>
          <p:cNvSpPr/>
          <p:nvPr/>
        </p:nvSpPr>
        <p:spPr>
          <a:xfrm>
            <a:off x="3983022" y="1589501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F33ED8-C8C1-3135-C418-12222143CA4A}"/>
              </a:ext>
            </a:extLst>
          </p:cNvPr>
          <p:cNvGrpSpPr/>
          <p:nvPr/>
        </p:nvGrpSpPr>
        <p:grpSpPr>
          <a:xfrm>
            <a:off x="1698031" y="1748924"/>
            <a:ext cx="707641" cy="707641"/>
            <a:chOff x="2186429" y="1929489"/>
            <a:chExt cx="707641" cy="7076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E9C6D09-18C8-9571-EC45-DFABB54D8282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래픽 28" descr="사용자 단색으로 채워진">
              <a:extLst>
                <a:ext uri="{FF2B5EF4-FFF2-40B4-BE49-F238E27FC236}">
                  <a16:creationId xmlns:a16="http://schemas.microsoft.com/office/drawing/2014/main" id="{F69F80A2-2FE6-9C36-9E2B-5D2BF209B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52ED2D-C0DC-78B8-EC53-0D43CDCB9BAF}"/>
              </a:ext>
            </a:extLst>
          </p:cNvPr>
          <p:cNvSpPr txBox="1"/>
          <p:nvPr/>
        </p:nvSpPr>
        <p:spPr>
          <a:xfrm>
            <a:off x="1326843" y="2621760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dirty="0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1C725-6A70-799E-F4AD-A1F9C3D6554B}"/>
              </a:ext>
            </a:extLst>
          </p:cNvPr>
          <p:cNvSpPr txBox="1"/>
          <p:nvPr/>
        </p:nvSpPr>
        <p:spPr>
          <a:xfrm>
            <a:off x="1422440" y="3268265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50CAB7B-571B-94F0-C034-89554C58F0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3842" y="4022509"/>
            <a:ext cx="1292408" cy="2378291"/>
          </a:xfrm>
          <a:prstGeom prst="rect">
            <a:avLst/>
          </a:prstGeom>
        </p:spPr>
      </p:pic>
      <p:graphicFrame>
        <p:nvGraphicFramePr>
          <p:cNvPr id="24" name="표 67">
            <a:extLst>
              <a:ext uri="{FF2B5EF4-FFF2-40B4-BE49-F238E27FC236}">
                <a16:creationId xmlns:a16="http://schemas.microsoft.com/office/drawing/2014/main" id="{719C782D-D9AD-56D6-5B7A-DB92032CC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36094"/>
              </p:ext>
            </p:extLst>
          </p:nvPr>
        </p:nvGraphicFramePr>
        <p:xfrm>
          <a:off x="2943750" y="1828080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288438-0975-049B-5260-B9AA078A72F0}"/>
              </a:ext>
            </a:extLst>
          </p:cNvPr>
          <p:cNvSpPr/>
          <p:nvPr/>
        </p:nvSpPr>
        <p:spPr>
          <a:xfrm>
            <a:off x="6124214" y="2464030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4336F-9C23-9F34-27E5-EA17569C2BEF}"/>
              </a:ext>
            </a:extLst>
          </p:cNvPr>
          <p:cNvSpPr/>
          <p:nvPr/>
        </p:nvSpPr>
        <p:spPr>
          <a:xfrm rot="5400000">
            <a:off x="6243778" y="1484858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894EFE-30F2-437B-CCFD-F1E69D1D45D3}"/>
              </a:ext>
            </a:extLst>
          </p:cNvPr>
          <p:cNvSpPr/>
          <p:nvPr/>
        </p:nvSpPr>
        <p:spPr>
          <a:xfrm>
            <a:off x="6124013" y="5024026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&lt; </a:t>
            </a:r>
            <a:r>
              <a:rPr kumimoji="1" lang="ko-KR" altLang="en-US" dirty="0">
                <a:solidFill>
                  <a:schemeClr val="tx1"/>
                </a:solidFill>
              </a:rPr>
              <a:t>여기는 광고 </a:t>
            </a:r>
            <a:r>
              <a:rPr kumimoji="1" lang="en-US" altLang="ko-KR" dirty="0">
                <a:solidFill>
                  <a:schemeClr val="tx1"/>
                </a:solidFill>
              </a:rPr>
              <a:t>&gt;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57E5AD-D130-FAEA-B67B-AD1EFA52D3AD}"/>
              </a:ext>
            </a:extLst>
          </p:cNvPr>
          <p:cNvSpPr/>
          <p:nvPr/>
        </p:nvSpPr>
        <p:spPr>
          <a:xfrm rot="5400000">
            <a:off x="3791302" y="4174065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FE65CE-398C-4D8A-72F0-816D3564528C}"/>
              </a:ext>
            </a:extLst>
          </p:cNvPr>
          <p:cNvSpPr/>
          <p:nvPr/>
        </p:nvSpPr>
        <p:spPr>
          <a:xfrm rot="5400000">
            <a:off x="7298844" y="148485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8BEC2C-E906-12BB-2DBA-12DAACF2CEE6}"/>
              </a:ext>
            </a:extLst>
          </p:cNvPr>
          <p:cNvSpPr/>
          <p:nvPr/>
        </p:nvSpPr>
        <p:spPr>
          <a:xfrm rot="5400000">
            <a:off x="8361444" y="148485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6A9C51-1A35-0072-5511-33ACECDD5A1A}"/>
              </a:ext>
            </a:extLst>
          </p:cNvPr>
          <p:cNvSpPr txBox="1"/>
          <p:nvPr/>
        </p:nvSpPr>
        <p:spPr>
          <a:xfrm>
            <a:off x="6156451" y="159387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E42AC4-2566-489A-451B-9BAC2DD824E7}"/>
              </a:ext>
            </a:extLst>
          </p:cNvPr>
          <p:cNvSpPr txBox="1"/>
          <p:nvPr/>
        </p:nvSpPr>
        <p:spPr>
          <a:xfrm>
            <a:off x="7193846" y="160366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4DC3DB-EB84-7843-177A-DFBDE3922D5E}"/>
              </a:ext>
            </a:extLst>
          </p:cNvPr>
          <p:cNvSpPr txBox="1"/>
          <p:nvPr/>
        </p:nvSpPr>
        <p:spPr>
          <a:xfrm>
            <a:off x="8260708" y="160366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5D70C-E462-25B7-2B11-552617B95FF5}"/>
              </a:ext>
            </a:extLst>
          </p:cNvPr>
          <p:cNvSpPr txBox="1"/>
          <p:nvPr/>
        </p:nvSpPr>
        <p:spPr>
          <a:xfrm>
            <a:off x="6124013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9A6500-8F84-4BB5-5105-9D738A402AD9}"/>
              </a:ext>
            </a:extLst>
          </p:cNvPr>
          <p:cNvSpPr txBox="1"/>
          <p:nvPr/>
        </p:nvSpPr>
        <p:spPr>
          <a:xfrm>
            <a:off x="7189586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A016-2D99-1CA8-94E2-5EC460D3BA48}"/>
              </a:ext>
            </a:extLst>
          </p:cNvPr>
          <p:cNvSpPr txBox="1"/>
          <p:nvPr/>
        </p:nvSpPr>
        <p:spPr>
          <a:xfrm>
            <a:off x="8256444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F6EA2C0E-6C80-3AB5-A26D-01FBFBDB4B25}"/>
              </a:ext>
            </a:extLst>
          </p:cNvPr>
          <p:cNvCxnSpPr>
            <a:cxnSpLocks/>
          </p:cNvCxnSpPr>
          <p:nvPr/>
        </p:nvCxnSpPr>
        <p:spPr>
          <a:xfrm>
            <a:off x="6138781" y="1931213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18">
            <a:extLst>
              <a:ext uri="{FF2B5EF4-FFF2-40B4-BE49-F238E27FC236}">
                <a16:creationId xmlns:a16="http://schemas.microsoft.com/office/drawing/2014/main" id="{3C1BA9E5-27C4-BF8B-036F-BAC9337ED25E}"/>
              </a:ext>
            </a:extLst>
          </p:cNvPr>
          <p:cNvCxnSpPr>
            <a:cxnSpLocks/>
          </p:cNvCxnSpPr>
          <p:nvPr/>
        </p:nvCxnSpPr>
        <p:spPr>
          <a:xfrm>
            <a:off x="7171916" y="193099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18">
            <a:extLst>
              <a:ext uri="{FF2B5EF4-FFF2-40B4-BE49-F238E27FC236}">
                <a16:creationId xmlns:a16="http://schemas.microsoft.com/office/drawing/2014/main" id="{1387C435-5C3C-4BFE-A25C-DDAD1E3B6A2E}"/>
              </a:ext>
            </a:extLst>
          </p:cNvPr>
          <p:cNvCxnSpPr>
            <a:cxnSpLocks/>
          </p:cNvCxnSpPr>
          <p:nvPr/>
        </p:nvCxnSpPr>
        <p:spPr>
          <a:xfrm>
            <a:off x="8229253" y="193099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4F4D52-9EC2-D435-80A5-688003E1335F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3750122-E628-B626-DD55-3AA934E1DDD4}"/>
              </a:ext>
            </a:extLst>
          </p:cNvPr>
          <p:cNvSpPr/>
          <p:nvPr/>
        </p:nvSpPr>
        <p:spPr>
          <a:xfrm>
            <a:off x="2995421" y="4550599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46DE7DD0-5128-42DB-D681-8C8C14A031A0}"/>
              </a:ext>
            </a:extLst>
          </p:cNvPr>
          <p:cNvSpPr/>
          <p:nvPr/>
        </p:nvSpPr>
        <p:spPr>
          <a:xfrm>
            <a:off x="4511852" y="4550599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FAA8E26-20D1-D09F-9291-2C985809C2AD}"/>
              </a:ext>
            </a:extLst>
          </p:cNvPr>
          <p:cNvSpPr txBox="1"/>
          <p:nvPr/>
        </p:nvSpPr>
        <p:spPr>
          <a:xfrm>
            <a:off x="2979098" y="1582892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E50F53-E31D-9A16-6E8A-DBBE62426E8C}"/>
              </a:ext>
            </a:extLst>
          </p:cNvPr>
          <p:cNvSpPr txBox="1"/>
          <p:nvPr/>
        </p:nvSpPr>
        <p:spPr>
          <a:xfrm>
            <a:off x="3839227" y="1582889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9BE24A-AF8D-B6D2-27ED-AF487E51DF69}"/>
              </a:ext>
            </a:extLst>
          </p:cNvPr>
          <p:cNvSpPr txBox="1"/>
          <p:nvPr/>
        </p:nvSpPr>
        <p:spPr>
          <a:xfrm>
            <a:off x="2979098" y="4565926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EDEB7-40CC-C969-B957-F172B663F144}"/>
              </a:ext>
            </a:extLst>
          </p:cNvPr>
          <p:cNvSpPr txBox="1"/>
          <p:nvPr/>
        </p:nvSpPr>
        <p:spPr>
          <a:xfrm>
            <a:off x="4511852" y="4565926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2F913B9-325A-1ED7-CF05-724760907D10}"/>
              </a:ext>
            </a:extLst>
          </p:cNvPr>
          <p:cNvSpPr txBox="1"/>
          <p:nvPr/>
        </p:nvSpPr>
        <p:spPr>
          <a:xfrm>
            <a:off x="3358364" y="4552267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8624AA-8F68-1D1C-66BD-BB264CC3883B}"/>
              </a:ext>
            </a:extLst>
          </p:cNvPr>
          <p:cNvSpPr txBox="1"/>
          <p:nvPr/>
        </p:nvSpPr>
        <p:spPr>
          <a:xfrm>
            <a:off x="4854171" y="457275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DB0E1E5-E09C-ABE5-915E-468D69F31E58}"/>
              </a:ext>
            </a:extLst>
          </p:cNvPr>
          <p:cNvSpPr txBox="1"/>
          <p:nvPr/>
        </p:nvSpPr>
        <p:spPr>
          <a:xfrm>
            <a:off x="3267273" y="3820182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E22CAE7-E2AD-6B65-4028-9B00D38F2D20}"/>
              </a:ext>
            </a:extLst>
          </p:cNvPr>
          <p:cNvSpPr/>
          <p:nvPr/>
        </p:nvSpPr>
        <p:spPr>
          <a:xfrm>
            <a:off x="8764516" y="5962543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래픽 124" descr="배지 팔로우 윤곽선">
            <a:extLst>
              <a:ext uri="{FF2B5EF4-FFF2-40B4-BE49-F238E27FC236}">
                <a16:creationId xmlns:a16="http://schemas.microsoft.com/office/drawing/2014/main" id="{41FFF291-3AFD-E53D-E6A0-380B4CF70A3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03825" y="6001852"/>
            <a:ext cx="369881" cy="369881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008EB62D-C486-34D7-171A-45A21303A2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7545" y="5038585"/>
            <a:ext cx="3073059" cy="1295400"/>
          </a:xfrm>
          <a:prstGeom prst="rect">
            <a:avLst/>
          </a:prstGeom>
        </p:spPr>
      </p:pic>
      <p:sp>
        <p:nvSpPr>
          <p:cNvPr id="129" name="타원 128">
            <a:extLst>
              <a:ext uri="{FF2B5EF4-FFF2-40B4-BE49-F238E27FC236}">
                <a16:creationId xmlns:a16="http://schemas.microsoft.com/office/drawing/2014/main" id="{92127B9F-3FA5-6AC2-73F5-4F4044CB0AC6}"/>
              </a:ext>
            </a:extLst>
          </p:cNvPr>
          <p:cNvSpPr/>
          <p:nvPr/>
        </p:nvSpPr>
        <p:spPr>
          <a:xfrm>
            <a:off x="2578952" y="402250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2327C773-DF53-D58A-8C3C-B0BC5C531FB6}"/>
              </a:ext>
            </a:extLst>
          </p:cNvPr>
          <p:cNvSpPr/>
          <p:nvPr/>
        </p:nvSpPr>
        <p:spPr>
          <a:xfrm>
            <a:off x="7517634" y="129633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1189628B-E912-D1E4-1028-5AAEB34B5099}"/>
              </a:ext>
            </a:extLst>
          </p:cNvPr>
          <p:cNvSpPr/>
          <p:nvPr/>
        </p:nvSpPr>
        <p:spPr>
          <a:xfrm>
            <a:off x="8923768" y="508843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CF33E551-6986-D3C1-CA6D-F5DA5A4A4BD4}"/>
              </a:ext>
            </a:extLst>
          </p:cNvPr>
          <p:cNvSpPr/>
          <p:nvPr/>
        </p:nvSpPr>
        <p:spPr>
          <a:xfrm>
            <a:off x="-440624" y="1734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6892D00F-A54E-15F4-26D2-235EBB204163}"/>
              </a:ext>
            </a:extLst>
          </p:cNvPr>
          <p:cNvGrpSpPr/>
          <p:nvPr/>
        </p:nvGrpSpPr>
        <p:grpSpPr>
          <a:xfrm>
            <a:off x="-1302919" y="2121437"/>
            <a:ext cx="354891" cy="292926"/>
            <a:chOff x="1433826" y="3857332"/>
            <a:chExt cx="354890" cy="29292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8CC4AA7-C4F1-B30B-D63B-B590E742901B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EB366D-84E5-8BF0-F154-97E62CBAAD97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29484E58-7D27-C56E-F9B4-13EF85A6C5AC}"/>
              </a:ext>
            </a:extLst>
          </p:cNvPr>
          <p:cNvSpPr/>
          <p:nvPr/>
        </p:nvSpPr>
        <p:spPr>
          <a:xfrm>
            <a:off x="5737317" y="144831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F70A9F6-7356-AAC4-A3B3-2CC5991584B7}"/>
              </a:ext>
            </a:extLst>
          </p:cNvPr>
          <p:cNvSpPr/>
          <p:nvPr/>
        </p:nvSpPr>
        <p:spPr>
          <a:xfrm>
            <a:off x="5735359" y="367221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9710B07-3A96-3BEB-D052-79AF71596C5D}"/>
              </a:ext>
            </a:extLst>
          </p:cNvPr>
          <p:cNvSpPr/>
          <p:nvPr/>
        </p:nvSpPr>
        <p:spPr>
          <a:xfrm>
            <a:off x="5689333" y="504832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D0331C0-A76E-60DD-4B02-7742576DF9EC}"/>
              </a:ext>
            </a:extLst>
          </p:cNvPr>
          <p:cNvSpPr/>
          <p:nvPr/>
        </p:nvSpPr>
        <p:spPr>
          <a:xfrm>
            <a:off x="2491124" y="16396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58C109F-A907-69E6-9EC6-1D02371D13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08816" y="2525280"/>
            <a:ext cx="2852056" cy="2391311"/>
          </a:xfrm>
          <a:prstGeom prst="rect">
            <a:avLst/>
          </a:prstGeom>
        </p:spPr>
      </p:pic>
      <p:sp>
        <p:nvSpPr>
          <p:cNvPr id="133" name="타원 132">
            <a:extLst>
              <a:ext uri="{FF2B5EF4-FFF2-40B4-BE49-F238E27FC236}">
                <a16:creationId xmlns:a16="http://schemas.microsoft.com/office/drawing/2014/main" id="{2AC593FE-E75C-CA3B-2728-A3C19D989EC5}"/>
              </a:ext>
            </a:extLst>
          </p:cNvPr>
          <p:cNvSpPr/>
          <p:nvPr/>
        </p:nvSpPr>
        <p:spPr>
          <a:xfrm>
            <a:off x="8833887" y="24888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80209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5">
            <a:extLst>
              <a:ext uri="{FF2B5EF4-FFF2-40B4-BE49-F238E27FC236}">
                <a16:creationId xmlns:a16="http://schemas.microsoft.com/office/drawing/2014/main" id="{6CFD1E1D-388B-0579-AB00-383D6DA2C004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D4837AD2-A853-8546-D90B-03220D26E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70816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상세 수정 주소록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상세 수정 주소록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직선 연결선[R] 14">
            <a:extLst>
              <a:ext uri="{FF2B5EF4-FFF2-40B4-BE49-F238E27FC236}">
                <a16:creationId xmlns:a16="http://schemas.microsoft.com/office/drawing/2014/main" id="{1FFD256D-E6F8-9033-364D-7D3253602E62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04" descr="햄버거 메뉴 아이콘 단색으로 채워진">
            <a:extLst>
              <a:ext uri="{FF2B5EF4-FFF2-40B4-BE49-F238E27FC236}">
                <a16:creationId xmlns:a16="http://schemas.microsoft.com/office/drawing/2014/main" id="{DFF9F868-CAE8-A9CD-F07D-5044E52AC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6" name="직사각형 2">
            <a:extLst>
              <a:ext uri="{FF2B5EF4-FFF2-40B4-BE49-F238E27FC236}">
                <a16:creationId xmlns:a16="http://schemas.microsoft.com/office/drawing/2014/main" id="{B9AE284F-8AD2-6B61-5009-3F481EE16793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C16C4-102E-9618-4DAD-13D6876B69DE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캘린더</a:t>
            </a:r>
          </a:p>
        </p:txBody>
      </p:sp>
      <p:pic>
        <p:nvPicPr>
          <p:cNvPr id="23" name="그래픽 112" descr="종 단색으로 채워진">
            <a:extLst>
              <a:ext uri="{FF2B5EF4-FFF2-40B4-BE49-F238E27FC236}">
                <a16:creationId xmlns:a16="http://schemas.microsoft.com/office/drawing/2014/main" id="{72688941-C128-F24F-A5DC-053B3DF18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28" name="그래픽 114" descr="채팅 단색으로 채워진">
            <a:extLst>
              <a:ext uri="{FF2B5EF4-FFF2-40B4-BE49-F238E27FC236}">
                <a16:creationId xmlns:a16="http://schemas.microsoft.com/office/drawing/2014/main" id="{9E0E8CBF-1AD6-11B2-471F-37B30D2E4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33" name="그래픽 116" descr="돋보기 단색으로 채워진">
            <a:extLst>
              <a:ext uri="{FF2B5EF4-FFF2-40B4-BE49-F238E27FC236}">
                <a16:creationId xmlns:a16="http://schemas.microsoft.com/office/drawing/2014/main" id="{C3EB31E1-7B5E-9711-D9BA-D16F62E60E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62" name="그룹 150">
            <a:extLst>
              <a:ext uri="{FF2B5EF4-FFF2-40B4-BE49-F238E27FC236}">
                <a16:creationId xmlns:a16="http://schemas.microsoft.com/office/drawing/2014/main" id="{48C081F0-A761-BB65-A2C9-B28BC5325B10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57" name="직사각형 146">
              <a:extLst>
                <a:ext uri="{FF2B5EF4-FFF2-40B4-BE49-F238E27FC236}">
                  <a16:creationId xmlns:a16="http://schemas.microsoft.com/office/drawing/2014/main" id="{298A0A1F-BCA6-71A1-654A-F54F85BA3C6F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58" name="직사각형 147">
              <a:extLst>
                <a:ext uri="{FF2B5EF4-FFF2-40B4-BE49-F238E27FC236}">
                  <a16:creationId xmlns:a16="http://schemas.microsoft.com/office/drawing/2014/main" id="{8F857C6C-BF59-DE31-31D6-91F55227A170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0" name="직사각형 148">
              <a:extLst>
                <a:ext uri="{FF2B5EF4-FFF2-40B4-BE49-F238E27FC236}">
                  <a16:creationId xmlns:a16="http://schemas.microsoft.com/office/drawing/2014/main" id="{7AB52C12-2931-F16B-F755-30BC34B0A17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1" name="직사각형 149">
              <a:extLst>
                <a:ext uri="{FF2B5EF4-FFF2-40B4-BE49-F238E27FC236}">
                  <a16:creationId xmlns:a16="http://schemas.microsoft.com/office/drawing/2014/main" id="{350D1602-E0AB-52E3-B00D-68C6AEE20DB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94" name="그룹 46">
            <a:extLst>
              <a:ext uri="{FF2B5EF4-FFF2-40B4-BE49-F238E27FC236}">
                <a16:creationId xmlns:a16="http://schemas.microsoft.com/office/drawing/2014/main" id="{C2AFD822-346D-F138-4C4D-38F010C51F2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5" name="직사각형 59">
              <a:extLst>
                <a:ext uri="{FF2B5EF4-FFF2-40B4-BE49-F238E27FC236}">
                  <a16:creationId xmlns:a16="http://schemas.microsoft.com/office/drawing/2014/main" id="{217EC5E2-AD4B-C7BA-B8F3-42B9F496C706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66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9DB4D7F-D1BD-F39E-4DE4-65A97C80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7" name="직선 연결선[R] 18">
              <a:extLst>
                <a:ext uri="{FF2B5EF4-FFF2-40B4-BE49-F238E27FC236}">
                  <a16:creationId xmlns:a16="http://schemas.microsoft.com/office/drawing/2014/main" id="{AFA6F401-DE1E-6E38-3E5C-F5B5141D4B9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모서리가 둥근 직사각형 21">
              <a:extLst>
                <a:ext uri="{FF2B5EF4-FFF2-40B4-BE49-F238E27FC236}">
                  <a16:creationId xmlns:a16="http://schemas.microsoft.com/office/drawing/2014/main" id="{BFA52AEC-6167-29FC-92B2-5E987D19429E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1" name="모서리가 둥근 직사각형 23">
              <a:extLst>
                <a:ext uri="{FF2B5EF4-FFF2-40B4-BE49-F238E27FC236}">
                  <a16:creationId xmlns:a16="http://schemas.microsoft.com/office/drawing/2014/main" id="{8DA647AE-4AB4-3258-4AD1-DC63696E93E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F0EC3EA-4018-9FDF-5270-DD073346EFE8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838067-D18B-2ACA-0A41-56B0B21D822D}"/>
                </a:ext>
              </a:extLst>
            </p:cNvPr>
            <p:cNvSpPr txBox="1"/>
            <p:nvPr/>
          </p:nvSpPr>
          <p:spPr>
            <a:xfrm>
              <a:off x="171583" y="1959907"/>
              <a:ext cx="775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5" name="모서리가 둥근 직사각형 92">
              <a:extLst>
                <a:ext uri="{FF2B5EF4-FFF2-40B4-BE49-F238E27FC236}">
                  <a16:creationId xmlns:a16="http://schemas.microsoft.com/office/drawing/2014/main" id="{B3757674-6E2B-9F0F-0AE7-6E2162D05740}"/>
                </a:ext>
              </a:extLst>
            </p:cNvPr>
            <p:cNvSpPr/>
            <p:nvPr/>
          </p:nvSpPr>
          <p:spPr>
            <a:xfrm>
              <a:off x="138508" y="35351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111A807-8E82-2ED9-1E81-67BA8000C5AB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78" name="그래픽 82" descr="돋보기 단색으로 채워진">
              <a:extLst>
                <a:ext uri="{FF2B5EF4-FFF2-40B4-BE49-F238E27FC236}">
                  <a16:creationId xmlns:a16="http://schemas.microsoft.com/office/drawing/2014/main" id="{A56A2344-BB8D-DA7A-4119-2D9CABEF1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79" name="그룹 83">
              <a:extLst>
                <a:ext uri="{FF2B5EF4-FFF2-40B4-BE49-F238E27FC236}">
                  <a16:creationId xmlns:a16="http://schemas.microsoft.com/office/drawing/2014/main" id="{4BF42B97-B56A-EA3B-7D97-25C1A07FFD52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761642"/>
              <a:chOff x="231664" y="2425497"/>
              <a:chExt cx="911778" cy="276164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457E9E9-CB14-DA6D-B46D-2BE87DB14F2D}"/>
                  </a:ext>
                </a:extLst>
              </p:cNvPr>
              <p:cNvSpPr txBox="1"/>
              <p:nvPr/>
            </p:nvSpPr>
            <p:spPr>
              <a:xfrm>
                <a:off x="231664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77284B7-222C-9CA7-FE4F-46AB44F7961F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229F506-485C-20F4-8580-AEC04D7DA80E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A737B2C-D4D8-94EF-554D-2AC90FFEFE51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217B004-8438-E5CB-0AA5-07C94568002F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B968C2A-05DC-0040-93CA-F998502E7E85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B52E2CD-C5EA-7DE2-74CD-87317FD29728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945D8F7-14DA-13A2-00EB-ED841B103458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D50C76-7254-56D8-7F8D-BF121D3F1FC4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8BB306-9D1D-1568-33C1-F2D677B657DD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6" name="표 113">
            <a:extLst>
              <a:ext uri="{FF2B5EF4-FFF2-40B4-BE49-F238E27FC236}">
                <a16:creationId xmlns:a16="http://schemas.microsoft.com/office/drawing/2014/main" id="{EE2E7313-409A-BB42-D596-5A9DE1FA9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83918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주소록에서 전사, 부서, 개인조직도를 선택할 수 있으며 해당하는 주소록이 아래 주소록에 표시된다.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영역으로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99" name="Picture 7">
            <a:extLst>
              <a:ext uri="{FF2B5EF4-FFF2-40B4-BE49-F238E27FC236}">
                <a16:creationId xmlns:a16="http://schemas.microsoft.com/office/drawing/2014/main" id="{C5E55DC6-D4EE-B315-C449-3004CB7E36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655" t="15292" r="15752" b="14062"/>
          <a:stretch/>
        </p:blipFill>
        <p:spPr>
          <a:xfrm>
            <a:off x="1317171" y="1437570"/>
            <a:ext cx="7728862" cy="503567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55550178-B33F-BE45-045F-C36AD1E9E193}"/>
              </a:ext>
            </a:extLst>
          </p:cNvPr>
          <p:cNvSpPr/>
          <p:nvPr/>
        </p:nvSpPr>
        <p:spPr>
          <a:xfrm>
            <a:off x="1524000" y="5551714"/>
            <a:ext cx="1578428" cy="45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8653A8-3197-F437-44C6-AA1978DFDEDF}"/>
              </a:ext>
            </a:extLst>
          </p:cNvPr>
          <p:cNvSpPr/>
          <p:nvPr/>
        </p:nvSpPr>
        <p:spPr>
          <a:xfrm>
            <a:off x="1600200" y="5573485"/>
            <a:ext cx="1034142" cy="174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EVENT TITLE</a:t>
            </a:r>
          </a:p>
        </p:txBody>
      </p:sp>
      <p:pic>
        <p:nvPicPr>
          <p:cNvPr id="105" name="Picture 11">
            <a:extLst>
              <a:ext uri="{FF2B5EF4-FFF2-40B4-BE49-F238E27FC236}">
                <a16:creationId xmlns:a16="http://schemas.microsoft.com/office/drawing/2014/main" id="{A37FF458-C7E5-01F5-E09F-7FD2191C0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7954" y="5778953"/>
            <a:ext cx="144236" cy="14423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55783F2-7EFF-F378-B1FD-015AFB8142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5154" y="5778953"/>
            <a:ext cx="144236" cy="14423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B459D64-5CEC-1AC9-CD82-5F09F145454A}"/>
              </a:ext>
            </a:extLst>
          </p:cNvPr>
          <p:cNvSpPr txBox="1"/>
          <p:nvPr/>
        </p:nvSpPr>
        <p:spPr>
          <a:xfrm>
            <a:off x="2117272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8E75EF0-0F56-19C7-0228-A4A182590514}"/>
              </a:ext>
            </a:extLst>
          </p:cNvPr>
          <p:cNvSpPr txBox="1"/>
          <p:nvPr/>
        </p:nvSpPr>
        <p:spPr>
          <a:xfrm>
            <a:off x="1670957" y="573677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F573875-6834-99BD-9005-794A5CC50EAD}"/>
              </a:ext>
            </a:extLst>
          </p:cNvPr>
          <p:cNvSpPr/>
          <p:nvPr/>
        </p:nvSpPr>
        <p:spPr>
          <a:xfrm>
            <a:off x="2732314" y="5660572"/>
            <a:ext cx="413657" cy="261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ea typeface="맑은 고딕"/>
              </a:rPr>
              <a:t>Add</a:t>
            </a:r>
            <a:endParaRPr lang="ko-KR" altLang="en-US" sz="800">
              <a:ea typeface="맑은 고딕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D8ECFCF-A102-F202-833F-62B78CC55300}"/>
              </a:ext>
            </a:extLst>
          </p:cNvPr>
          <p:cNvSpPr txBox="1"/>
          <p:nvPr/>
        </p:nvSpPr>
        <p:spPr>
          <a:xfrm>
            <a:off x="2759529" y="255814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937E9EB-660E-F1A2-1357-0F075CD8673B}"/>
              </a:ext>
            </a:extLst>
          </p:cNvPr>
          <p:cNvSpPr txBox="1"/>
          <p:nvPr/>
        </p:nvSpPr>
        <p:spPr>
          <a:xfrm>
            <a:off x="2759529" y="288471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A4D466F-BE52-66AA-146F-6127E58931E9}"/>
              </a:ext>
            </a:extLst>
          </p:cNvPr>
          <p:cNvSpPr txBox="1"/>
          <p:nvPr/>
        </p:nvSpPr>
        <p:spPr>
          <a:xfrm>
            <a:off x="2759528" y="321128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FD6088-1070-778F-C16F-A42C0FA8BFE9}"/>
              </a:ext>
            </a:extLst>
          </p:cNvPr>
          <p:cNvSpPr txBox="1"/>
          <p:nvPr/>
        </p:nvSpPr>
        <p:spPr>
          <a:xfrm>
            <a:off x="2759528" y="3505199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E693643-B865-FB11-88CB-ECF275F184DD}"/>
              </a:ext>
            </a:extLst>
          </p:cNvPr>
          <p:cNvSpPr txBox="1"/>
          <p:nvPr/>
        </p:nvSpPr>
        <p:spPr>
          <a:xfrm>
            <a:off x="2759529" y="382088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1CECD42-09A7-3ACF-422E-EF610EE4FFF1}"/>
              </a:ext>
            </a:extLst>
          </p:cNvPr>
          <p:cNvSpPr/>
          <p:nvPr/>
        </p:nvSpPr>
        <p:spPr>
          <a:xfrm>
            <a:off x="2786743" y="1796143"/>
            <a:ext cx="4778828" cy="4180114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750D2FD-DE62-A76F-505B-C4CF1D62ACFC}"/>
              </a:ext>
            </a:extLst>
          </p:cNvPr>
          <p:cNvSpPr txBox="1"/>
          <p:nvPr/>
        </p:nvSpPr>
        <p:spPr>
          <a:xfrm>
            <a:off x="2939142" y="1959429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수정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40ACA4A-5EC8-5FDB-D8D0-26B2F04A7AB8}"/>
              </a:ext>
            </a:extLst>
          </p:cNvPr>
          <p:cNvCxnSpPr/>
          <p:nvPr/>
        </p:nvCxnSpPr>
        <p:spPr>
          <a:xfrm>
            <a:off x="2896961" y="2352675"/>
            <a:ext cx="4550227" cy="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CF2551B-15FF-3430-BBB5-0B53060B07B6}"/>
              </a:ext>
            </a:extLst>
          </p:cNvPr>
          <p:cNvSpPr/>
          <p:nvPr/>
        </p:nvSpPr>
        <p:spPr>
          <a:xfrm>
            <a:off x="3755571" y="2634342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CC42CE8-DB21-A765-9AA7-DDD64135FB71}"/>
              </a:ext>
            </a:extLst>
          </p:cNvPr>
          <p:cNvSpPr txBox="1"/>
          <p:nvPr/>
        </p:nvSpPr>
        <p:spPr>
          <a:xfrm>
            <a:off x="3233057" y="2634343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8FDE77F-144C-86B7-76DA-150444C26697}"/>
              </a:ext>
            </a:extLst>
          </p:cNvPr>
          <p:cNvSpPr/>
          <p:nvPr/>
        </p:nvSpPr>
        <p:spPr>
          <a:xfrm>
            <a:off x="3755571" y="2895599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CFEA3D-6499-137C-B8C2-7B8CAD922140}"/>
              </a:ext>
            </a:extLst>
          </p:cNvPr>
          <p:cNvSpPr txBox="1"/>
          <p:nvPr/>
        </p:nvSpPr>
        <p:spPr>
          <a:xfrm>
            <a:off x="2786743" y="2895601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수행인원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FA4274A9-F676-6243-32A6-D7BC62F877F3}"/>
              </a:ext>
            </a:extLst>
          </p:cNvPr>
          <p:cNvSpPr/>
          <p:nvPr/>
        </p:nvSpPr>
        <p:spPr>
          <a:xfrm>
            <a:off x="6890657" y="288471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06812E3-432D-D963-528B-481722DCF8F3}"/>
              </a:ext>
            </a:extLst>
          </p:cNvPr>
          <p:cNvSpPr/>
          <p:nvPr/>
        </p:nvSpPr>
        <p:spPr>
          <a:xfrm>
            <a:off x="3755571" y="3320141"/>
            <a:ext cx="3004457" cy="11212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83BD7BE-CD61-FC0B-12DA-62CEE5245654}"/>
              </a:ext>
            </a:extLst>
          </p:cNvPr>
          <p:cNvSpPr txBox="1"/>
          <p:nvPr/>
        </p:nvSpPr>
        <p:spPr>
          <a:xfrm>
            <a:off x="2993572" y="3320144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상세 내용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0D050A4-C82B-ADD0-E011-ECED89866611}"/>
              </a:ext>
            </a:extLst>
          </p:cNvPr>
          <p:cNvSpPr txBox="1"/>
          <p:nvPr/>
        </p:nvSpPr>
        <p:spPr>
          <a:xfrm>
            <a:off x="2971799" y="4953001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163" name="Picture 31">
            <a:extLst>
              <a:ext uri="{FF2B5EF4-FFF2-40B4-BE49-F238E27FC236}">
                <a16:creationId xmlns:a16="http://schemas.microsoft.com/office/drawing/2014/main" id="{F743E014-995F-48D2-6BEA-E01F271302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7946" y="4957083"/>
            <a:ext cx="1162050" cy="20955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7C90DB3-FA3D-9151-C9F6-342E40548146}"/>
              </a:ext>
            </a:extLst>
          </p:cNvPr>
          <p:cNvSpPr txBox="1"/>
          <p:nvPr/>
        </p:nvSpPr>
        <p:spPr>
          <a:xfrm>
            <a:off x="4952999" y="4876799"/>
            <a:ext cx="58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171" name="Picture 31">
            <a:extLst>
              <a:ext uri="{FF2B5EF4-FFF2-40B4-BE49-F238E27FC236}">
                <a16:creationId xmlns:a16="http://schemas.microsoft.com/office/drawing/2014/main" id="{C4D9694B-EF9C-7114-4DB8-98347A28F3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5232" y="4957083"/>
            <a:ext cx="1162050" cy="209550"/>
          </a:xfrm>
          <a:prstGeom prst="rect">
            <a:avLst/>
          </a:prstGeom>
        </p:spPr>
      </p:pic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A3D6CD40-362E-4538-3F35-454AED169C2E}"/>
              </a:ext>
            </a:extLst>
          </p:cNvPr>
          <p:cNvSpPr/>
          <p:nvPr/>
        </p:nvSpPr>
        <p:spPr>
          <a:xfrm>
            <a:off x="5638800" y="532311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수정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8B4FF9F2-0A8F-D0FE-DC33-C67920427BA0}"/>
              </a:ext>
            </a:extLst>
          </p:cNvPr>
          <p:cNvSpPr/>
          <p:nvPr/>
        </p:nvSpPr>
        <p:spPr>
          <a:xfrm>
            <a:off x="6335485" y="5323113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취소</a:t>
            </a:r>
          </a:p>
        </p:txBody>
      </p:sp>
      <p:sp>
        <p:nvSpPr>
          <p:cNvPr id="183" name="타원 47">
            <a:extLst>
              <a:ext uri="{FF2B5EF4-FFF2-40B4-BE49-F238E27FC236}">
                <a16:creationId xmlns:a16="http://schemas.microsoft.com/office/drawing/2014/main" id="{EE8CF789-618F-D9F4-EB88-77FD3D081C18}"/>
              </a:ext>
            </a:extLst>
          </p:cNvPr>
          <p:cNvSpPr/>
          <p:nvPr/>
        </p:nvSpPr>
        <p:spPr>
          <a:xfrm>
            <a:off x="2987750" y="306885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87" name="타원 50">
            <a:extLst>
              <a:ext uri="{FF2B5EF4-FFF2-40B4-BE49-F238E27FC236}">
                <a16:creationId xmlns:a16="http://schemas.microsoft.com/office/drawing/2014/main" id="{8BD52B1B-53C7-C752-CE85-62C5847EFA91}"/>
              </a:ext>
            </a:extLst>
          </p:cNvPr>
          <p:cNvSpPr/>
          <p:nvPr/>
        </p:nvSpPr>
        <p:spPr>
          <a:xfrm>
            <a:off x="-1262427" y="33921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191" name="타원 51">
            <a:extLst>
              <a:ext uri="{FF2B5EF4-FFF2-40B4-BE49-F238E27FC236}">
                <a16:creationId xmlns:a16="http://schemas.microsoft.com/office/drawing/2014/main" id="{305F28DD-E0E4-B6FC-B050-52274928895B}"/>
              </a:ext>
            </a:extLst>
          </p:cNvPr>
          <p:cNvSpPr/>
          <p:nvPr/>
        </p:nvSpPr>
        <p:spPr>
          <a:xfrm>
            <a:off x="2997713" y="43019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195" name="타원 52">
            <a:extLst>
              <a:ext uri="{FF2B5EF4-FFF2-40B4-BE49-F238E27FC236}">
                <a16:creationId xmlns:a16="http://schemas.microsoft.com/office/drawing/2014/main" id="{90696B91-E4E2-088C-0C62-15BCAEEF08C9}"/>
              </a:ext>
            </a:extLst>
          </p:cNvPr>
          <p:cNvSpPr/>
          <p:nvPr/>
        </p:nvSpPr>
        <p:spPr>
          <a:xfrm>
            <a:off x="-1694756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97" name="타원 53">
            <a:extLst>
              <a:ext uri="{FF2B5EF4-FFF2-40B4-BE49-F238E27FC236}">
                <a16:creationId xmlns:a16="http://schemas.microsoft.com/office/drawing/2014/main" id="{DF79CE37-024E-AE8B-6901-90EC2DE8FFD8}"/>
              </a:ext>
            </a:extLst>
          </p:cNvPr>
          <p:cNvSpPr/>
          <p:nvPr/>
        </p:nvSpPr>
        <p:spPr>
          <a:xfrm>
            <a:off x="-1274702" y="3735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199" name="타원 54">
            <a:extLst>
              <a:ext uri="{FF2B5EF4-FFF2-40B4-BE49-F238E27FC236}">
                <a16:creationId xmlns:a16="http://schemas.microsoft.com/office/drawing/2014/main" id="{369D2415-B56F-F032-C61B-85092E156BB4}"/>
              </a:ext>
            </a:extLst>
          </p:cNvPr>
          <p:cNvSpPr/>
          <p:nvPr/>
        </p:nvSpPr>
        <p:spPr>
          <a:xfrm>
            <a:off x="-2087303" y="373580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sp>
        <p:nvSpPr>
          <p:cNvPr id="201" name="타원 48">
            <a:extLst>
              <a:ext uri="{FF2B5EF4-FFF2-40B4-BE49-F238E27FC236}">
                <a16:creationId xmlns:a16="http://schemas.microsoft.com/office/drawing/2014/main" id="{9AB30B0E-3C1F-FBAF-5E49-E72895E02538}"/>
              </a:ext>
            </a:extLst>
          </p:cNvPr>
          <p:cNvSpPr/>
          <p:nvPr/>
        </p:nvSpPr>
        <p:spPr>
          <a:xfrm>
            <a:off x="2994435" y="229754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203" name="타원 19">
            <a:extLst>
              <a:ext uri="{FF2B5EF4-FFF2-40B4-BE49-F238E27FC236}">
                <a16:creationId xmlns:a16="http://schemas.microsoft.com/office/drawing/2014/main" id="{88998D27-BC95-1974-8DCC-6B65BC9BFC29}"/>
              </a:ext>
            </a:extLst>
          </p:cNvPr>
          <p:cNvSpPr/>
          <p:nvPr/>
        </p:nvSpPr>
        <p:spPr>
          <a:xfrm>
            <a:off x="2995207" y="26344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05" name="타원 49">
            <a:extLst>
              <a:ext uri="{FF2B5EF4-FFF2-40B4-BE49-F238E27FC236}">
                <a16:creationId xmlns:a16="http://schemas.microsoft.com/office/drawing/2014/main" id="{738418CB-0B6D-4B8A-6894-67F31C340F71}"/>
              </a:ext>
            </a:extLst>
          </p:cNvPr>
          <p:cNvSpPr/>
          <p:nvPr/>
        </p:nvSpPr>
        <p:spPr>
          <a:xfrm>
            <a:off x="2997321" y="472756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pic>
        <p:nvPicPr>
          <p:cNvPr id="207" name="Picture 11">
            <a:extLst>
              <a:ext uri="{FF2B5EF4-FFF2-40B4-BE49-F238E27FC236}">
                <a16:creationId xmlns:a16="http://schemas.microsoft.com/office/drawing/2014/main" id="{584525F0-79AD-2F2A-6383-CCFE9CE494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3300" y="4586751"/>
            <a:ext cx="144236" cy="14423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1FF7AF48-A34C-5F3F-DE71-7676CFE04C22}"/>
              </a:ext>
            </a:extLst>
          </p:cNvPr>
          <p:cNvSpPr txBox="1"/>
          <p:nvPr/>
        </p:nvSpPr>
        <p:spPr>
          <a:xfrm>
            <a:off x="3846303" y="454456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211" name="Picture 11">
            <a:extLst>
              <a:ext uri="{FF2B5EF4-FFF2-40B4-BE49-F238E27FC236}">
                <a16:creationId xmlns:a16="http://schemas.microsoft.com/office/drawing/2014/main" id="{D5061146-3B32-85CF-B3E5-3921ACD357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9179" y="4599081"/>
            <a:ext cx="144236" cy="144236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36CE1E33-1EA4-37D1-EEEF-500B0E03E5BB}"/>
              </a:ext>
            </a:extLst>
          </p:cNvPr>
          <p:cNvSpPr txBox="1"/>
          <p:nvPr/>
        </p:nvSpPr>
        <p:spPr>
          <a:xfrm>
            <a:off x="4432182" y="455689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215" name="사각형: 둥근 모서리 45">
            <a:extLst>
              <a:ext uri="{FF2B5EF4-FFF2-40B4-BE49-F238E27FC236}">
                <a16:creationId xmlns:a16="http://schemas.microsoft.com/office/drawing/2014/main" id="{2EF3A0C3-05B9-6BFA-694E-63AEFAFB613E}"/>
              </a:ext>
            </a:extLst>
          </p:cNvPr>
          <p:cNvSpPr/>
          <p:nvPr/>
        </p:nvSpPr>
        <p:spPr>
          <a:xfrm>
            <a:off x="-1757866" y="1060490"/>
            <a:ext cx="657025" cy="17054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ea typeface="맑은 고딕"/>
              </a:rPr>
              <a:t>메일쓰기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4C1198C-10C4-03C1-5F21-B9A96F47700D}"/>
              </a:ext>
            </a:extLst>
          </p:cNvPr>
          <p:cNvSpPr txBox="1"/>
          <p:nvPr/>
        </p:nvSpPr>
        <p:spPr>
          <a:xfrm>
            <a:off x="-1070759" y="1037112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예약  임시저장 </a:t>
            </a:r>
            <a:endParaRPr lang="en-US" altLang="ko-KR" sz="800" b="1">
              <a:ea typeface="맑은 고딕"/>
            </a:endParaRPr>
          </a:p>
        </p:txBody>
      </p:sp>
      <p:cxnSp>
        <p:nvCxnSpPr>
          <p:cNvPr id="219" name="직선 연결선 18">
            <a:extLst>
              <a:ext uri="{FF2B5EF4-FFF2-40B4-BE49-F238E27FC236}">
                <a16:creationId xmlns:a16="http://schemas.microsoft.com/office/drawing/2014/main" id="{BFCAB840-FA8C-C206-BEC0-482CD205AA6E}"/>
              </a:ext>
            </a:extLst>
          </p:cNvPr>
          <p:cNvCxnSpPr>
            <a:cxnSpLocks/>
          </p:cNvCxnSpPr>
          <p:nvPr/>
        </p:nvCxnSpPr>
        <p:spPr>
          <a:xfrm>
            <a:off x="2998355" y="2167342"/>
            <a:ext cx="495750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A424A533-27AF-F5F6-F3EC-ADF4FE27F607}"/>
              </a:ext>
            </a:extLst>
          </p:cNvPr>
          <p:cNvSpPr txBox="1"/>
          <p:nvPr/>
        </p:nvSpPr>
        <p:spPr>
          <a:xfrm>
            <a:off x="2996540" y="2442358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받는사람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223" name="직선 연결선 18">
            <a:extLst>
              <a:ext uri="{FF2B5EF4-FFF2-40B4-BE49-F238E27FC236}">
                <a16:creationId xmlns:a16="http://schemas.microsoft.com/office/drawing/2014/main" id="{AED461A8-7ADE-E478-07A6-BA252186AE4B}"/>
              </a:ext>
            </a:extLst>
          </p:cNvPr>
          <p:cNvCxnSpPr>
            <a:cxnSpLocks/>
          </p:cNvCxnSpPr>
          <p:nvPr/>
        </p:nvCxnSpPr>
        <p:spPr>
          <a:xfrm flipV="1">
            <a:off x="3760355" y="2591884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966B930E-9707-F3E1-3C8B-3822D468A665}"/>
              </a:ext>
            </a:extLst>
          </p:cNvPr>
          <p:cNvSpPr/>
          <p:nvPr/>
        </p:nvSpPr>
        <p:spPr>
          <a:xfrm>
            <a:off x="7002484" y="2398815"/>
            <a:ext cx="587828" cy="2177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37AAC43-AB22-442A-0CD1-34287B79C7AB}"/>
              </a:ext>
            </a:extLst>
          </p:cNvPr>
          <p:cNvSpPr txBox="1"/>
          <p:nvPr/>
        </p:nvSpPr>
        <p:spPr>
          <a:xfrm>
            <a:off x="3018311" y="2953987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제목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229" name="직선 연결선 18">
            <a:extLst>
              <a:ext uri="{FF2B5EF4-FFF2-40B4-BE49-F238E27FC236}">
                <a16:creationId xmlns:a16="http://schemas.microsoft.com/office/drawing/2014/main" id="{B58DD17D-316A-F3EE-9E67-4B8B1C5DBE80}"/>
              </a:ext>
            </a:extLst>
          </p:cNvPr>
          <p:cNvCxnSpPr>
            <a:cxnSpLocks/>
          </p:cNvCxnSpPr>
          <p:nvPr/>
        </p:nvCxnSpPr>
        <p:spPr>
          <a:xfrm flipV="1">
            <a:off x="3782126" y="3103513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12C83CB7-A165-5535-BED6-DF96C3E92955}"/>
              </a:ext>
            </a:extLst>
          </p:cNvPr>
          <p:cNvSpPr txBox="1"/>
          <p:nvPr/>
        </p:nvSpPr>
        <p:spPr>
          <a:xfrm>
            <a:off x="3007425" y="2692730"/>
            <a:ext cx="10123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참조</a:t>
            </a:r>
          </a:p>
          <a:p>
            <a:endParaRPr lang="ko-KR" altLang="en-US" sz="800" b="1">
              <a:ea typeface="맑은 고딕"/>
            </a:endParaRPr>
          </a:p>
        </p:txBody>
      </p:sp>
      <p:cxnSp>
        <p:nvCxnSpPr>
          <p:cNvPr id="233" name="직선 연결선 18">
            <a:extLst>
              <a:ext uri="{FF2B5EF4-FFF2-40B4-BE49-F238E27FC236}">
                <a16:creationId xmlns:a16="http://schemas.microsoft.com/office/drawing/2014/main" id="{EB3ADC6D-7CF4-5680-3DB5-ED8C96BD34CB}"/>
              </a:ext>
            </a:extLst>
          </p:cNvPr>
          <p:cNvCxnSpPr>
            <a:cxnSpLocks/>
          </p:cNvCxnSpPr>
          <p:nvPr/>
        </p:nvCxnSpPr>
        <p:spPr>
          <a:xfrm flipV="1">
            <a:off x="3771240" y="2842256"/>
            <a:ext cx="3085167" cy="1088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2CD453A6-BE5A-E0AD-ABBD-04BC416D2F8A}"/>
              </a:ext>
            </a:extLst>
          </p:cNvPr>
          <p:cNvSpPr txBox="1"/>
          <p:nvPr/>
        </p:nvSpPr>
        <p:spPr>
          <a:xfrm>
            <a:off x="3018311" y="3237015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파일첨부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EC5FE9C-1C4B-137C-8760-F6E0DA17031C}"/>
              </a:ext>
            </a:extLst>
          </p:cNvPr>
          <p:cNvSpPr/>
          <p:nvPr/>
        </p:nvSpPr>
        <p:spPr>
          <a:xfrm>
            <a:off x="3758542" y="3291443"/>
            <a:ext cx="3668484" cy="5007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5F0EC72-E599-1F4D-7E93-D2178586F797}"/>
              </a:ext>
            </a:extLst>
          </p:cNvPr>
          <p:cNvSpPr/>
          <p:nvPr/>
        </p:nvSpPr>
        <p:spPr>
          <a:xfrm>
            <a:off x="2822039" y="2142506"/>
            <a:ext cx="4699000" cy="3359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F7367AA5-36CB-84AC-33C3-4520BE56BE17}"/>
              </a:ext>
            </a:extLst>
          </p:cNvPr>
          <p:cNvSpPr/>
          <p:nvPr/>
        </p:nvSpPr>
        <p:spPr>
          <a:xfrm>
            <a:off x="3041401" y="2315690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전사조직도</a:t>
            </a: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1E84CB68-4126-5B45-B636-2B3280569AF9}"/>
              </a:ext>
            </a:extLst>
          </p:cNvPr>
          <p:cNvSpPr/>
          <p:nvPr/>
        </p:nvSpPr>
        <p:spPr>
          <a:xfrm>
            <a:off x="4022764" y="2315690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부서조직도</a:t>
            </a:r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7C079325-16AA-641F-9E24-1C69796BC9EA}"/>
              </a:ext>
            </a:extLst>
          </p:cNvPr>
          <p:cNvSpPr/>
          <p:nvPr/>
        </p:nvSpPr>
        <p:spPr>
          <a:xfrm>
            <a:off x="5050309" y="2315689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개인조직도</a:t>
            </a:r>
          </a:p>
        </p:txBody>
      </p: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91BF2811-2380-0EA1-9C3D-7C22CF63A15F}"/>
              </a:ext>
            </a:extLst>
          </p:cNvPr>
          <p:cNvSpPr/>
          <p:nvPr/>
        </p:nvSpPr>
        <p:spPr>
          <a:xfrm>
            <a:off x="3041401" y="2850078"/>
            <a:ext cx="2182090" cy="2467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397FEEEC-0C68-5AEB-1A13-5E59EDD060D9}"/>
              </a:ext>
            </a:extLst>
          </p:cNvPr>
          <p:cNvSpPr txBox="1"/>
          <p:nvPr/>
        </p:nvSpPr>
        <p:spPr>
          <a:xfrm>
            <a:off x="3227540" y="3283530"/>
            <a:ext cx="85991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kumimoji="1" lang="en-US" altLang="ko-KR" sz="1000" err="1">
                <a:solidFill>
                  <a:srgbClr val="3F3F3F"/>
                </a:solidFill>
                <a:ea typeface="맑은 고딕"/>
              </a:rPr>
              <a:t>거래처</a:t>
            </a:r>
            <a:endParaRPr lang="ko-KR" altLang="en-US" sz="1000" err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2A77ECB-03DB-7BC2-9849-5063171FD6D6}"/>
              </a:ext>
            </a:extLst>
          </p:cNvPr>
          <p:cNvSpPr txBox="1"/>
          <p:nvPr/>
        </p:nvSpPr>
        <p:spPr>
          <a:xfrm>
            <a:off x="3227540" y="3563247"/>
            <a:ext cx="102975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협력업체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7D161D5-45B5-A117-675C-736DF22BEA4B}"/>
              </a:ext>
            </a:extLst>
          </p:cNvPr>
          <p:cNvSpPr txBox="1"/>
          <p:nvPr/>
        </p:nvSpPr>
        <p:spPr>
          <a:xfrm>
            <a:off x="3227540" y="3015224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📂 새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endParaRPr lang="en-US" altLang="ko-KR" sz="100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255" name="Graphic 52" descr="갈매기형 화살표 단색으로 채워진">
            <a:extLst>
              <a:ext uri="{FF2B5EF4-FFF2-40B4-BE49-F238E27FC236}">
                <a16:creationId xmlns:a16="http://schemas.microsoft.com/office/drawing/2014/main" id="{45496673-29D7-2999-4FB3-4431D9F18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85839" y="3509488"/>
            <a:ext cx="314037" cy="337128"/>
          </a:xfrm>
          <a:prstGeom prst="rect">
            <a:avLst/>
          </a:prstGeom>
        </p:spPr>
      </p:pic>
      <p:pic>
        <p:nvPicPr>
          <p:cNvPr id="257" name="Graphic 53" descr="갈매기형 화살표 단색으로 채워진">
            <a:extLst>
              <a:ext uri="{FF2B5EF4-FFF2-40B4-BE49-F238E27FC236}">
                <a16:creationId xmlns:a16="http://schemas.microsoft.com/office/drawing/2014/main" id="{22B31CFD-319A-D3A7-66A7-577C93C118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67078" y="3906365"/>
            <a:ext cx="337128" cy="325582"/>
          </a:xfrm>
          <a:prstGeom prst="rect">
            <a:avLst/>
          </a:prstGeom>
        </p:spPr>
      </p:pic>
      <p:sp>
        <p:nvSpPr>
          <p:cNvPr id="259" name="Rectangle 258">
            <a:extLst>
              <a:ext uri="{FF2B5EF4-FFF2-40B4-BE49-F238E27FC236}">
                <a16:creationId xmlns:a16="http://schemas.microsoft.com/office/drawing/2014/main" id="{9576A6F1-A8FB-B3D7-AB61-5D2539C5D534}"/>
              </a:ext>
            </a:extLst>
          </p:cNvPr>
          <p:cNvSpPr/>
          <p:nvPr/>
        </p:nvSpPr>
        <p:spPr>
          <a:xfrm>
            <a:off x="5719948" y="2888012"/>
            <a:ext cx="1593272" cy="2290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E2E7B85D-71C9-29F5-A27D-824293F455AF}"/>
              </a:ext>
            </a:extLst>
          </p:cNvPr>
          <p:cNvSpPr/>
          <p:nvPr/>
        </p:nvSpPr>
        <p:spPr>
          <a:xfrm>
            <a:off x="5719946" y="2883065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전지혜&lt;b001@everycom&gt;</a:t>
            </a: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153B4A1C-4432-D590-AFE5-CE5722403352}"/>
              </a:ext>
            </a:extLst>
          </p:cNvPr>
          <p:cNvSpPr/>
          <p:nvPr/>
        </p:nvSpPr>
        <p:spPr>
          <a:xfrm>
            <a:off x="5719946" y="3061194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신국현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&lt;e001@everycom&gt;</a:t>
            </a:r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11D51E6C-BF76-9DA1-40B9-F05839A05669}"/>
              </a:ext>
            </a:extLst>
          </p:cNvPr>
          <p:cNvSpPr/>
          <p:nvPr/>
        </p:nvSpPr>
        <p:spPr>
          <a:xfrm>
            <a:off x="5719946" y="3229427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800">
                <a:solidFill>
                  <a:srgbClr val="3F3F3F"/>
                </a:solidFill>
                <a:latin typeface="Malgun Gothic"/>
                <a:ea typeface="Malgun Gothic"/>
              </a:rPr>
              <a:t>📂</a:t>
            </a:r>
            <a:r>
              <a:rPr lang="en-US" altLang="ko-KR" sz="800">
                <a:solidFill>
                  <a:srgbClr val="3F3F3F"/>
                </a:solidFill>
                <a:latin typeface="Malgun Gothic"/>
                <a:ea typeface="+mn-lt"/>
              </a:rPr>
              <a:t> </a:t>
            </a:r>
            <a:r>
              <a:rPr lang="en-US" altLang="ko-KR" sz="800" err="1">
                <a:solidFill>
                  <a:srgbClr val="3F3F3F"/>
                </a:solidFill>
                <a:latin typeface="Malgun Gothic"/>
                <a:ea typeface="+mn-lt"/>
              </a:rPr>
              <a:t>인사부</a:t>
            </a:r>
            <a:endParaRPr lang="ko-KR" altLang="en-US" sz="800" err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F38AE45-5217-BF0A-A58A-3277EEEEBF96}"/>
              </a:ext>
            </a:extLst>
          </p:cNvPr>
          <p:cNvSpPr txBox="1"/>
          <p:nvPr/>
        </p:nvSpPr>
        <p:spPr>
          <a:xfrm>
            <a:off x="3087584" y="2563091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>
                <a:ea typeface="맑은 고딕"/>
              </a:rPr>
              <a:t>주소록</a:t>
            </a:r>
            <a:endParaRPr lang="en-US" sz="1000">
              <a:ea typeface="맑은 고딕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55D8DE5-817F-A0D5-FB8B-BFE2722A6599}"/>
              </a:ext>
            </a:extLst>
          </p:cNvPr>
          <p:cNvSpPr txBox="1"/>
          <p:nvPr/>
        </p:nvSpPr>
        <p:spPr>
          <a:xfrm>
            <a:off x="5650674" y="2563091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err="1">
                <a:ea typeface="맑은 고딕"/>
              </a:rPr>
              <a:t>받는이</a:t>
            </a:r>
            <a:endParaRPr lang="en-US" sz="1000" err="1">
              <a:ea typeface="맑은 고딕"/>
            </a:endParaRPr>
          </a:p>
        </p:txBody>
      </p:sp>
      <p:sp>
        <p:nvSpPr>
          <p:cNvPr id="271" name="타원 47">
            <a:extLst>
              <a:ext uri="{FF2B5EF4-FFF2-40B4-BE49-F238E27FC236}">
                <a16:creationId xmlns:a16="http://schemas.microsoft.com/office/drawing/2014/main" id="{7630358F-BFB1-6798-4789-06FBD51DAECA}"/>
              </a:ext>
            </a:extLst>
          </p:cNvPr>
          <p:cNvSpPr/>
          <p:nvPr/>
        </p:nvSpPr>
        <p:spPr>
          <a:xfrm>
            <a:off x="5149498" y="380680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73" name="타원 48">
            <a:extLst>
              <a:ext uri="{FF2B5EF4-FFF2-40B4-BE49-F238E27FC236}">
                <a16:creationId xmlns:a16="http://schemas.microsoft.com/office/drawing/2014/main" id="{233C0DC2-917E-742A-5813-E7A967B06842}"/>
              </a:ext>
            </a:extLst>
          </p:cNvPr>
          <p:cNvSpPr/>
          <p:nvPr/>
        </p:nvSpPr>
        <p:spPr>
          <a:xfrm>
            <a:off x="2908066" y="209746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275" name="타원 19">
            <a:extLst>
              <a:ext uri="{FF2B5EF4-FFF2-40B4-BE49-F238E27FC236}">
                <a16:creationId xmlns:a16="http://schemas.microsoft.com/office/drawing/2014/main" id="{6AC0B986-E807-850F-341D-90EA34645584}"/>
              </a:ext>
            </a:extLst>
          </p:cNvPr>
          <p:cNvSpPr/>
          <p:nvPr/>
        </p:nvSpPr>
        <p:spPr>
          <a:xfrm>
            <a:off x="5124093" y="345841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28544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5">
            <a:extLst>
              <a:ext uri="{FF2B5EF4-FFF2-40B4-BE49-F238E27FC236}">
                <a16:creationId xmlns:a16="http://schemas.microsoft.com/office/drawing/2014/main" id="{C68074A5-FC4E-3CAA-AF51-8BF34863A0F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994999B3-0C71-B0CA-661B-0F76356E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24538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05CA34DD-1D74-840F-7639-7C56BEEF990A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104" descr="햄버거 메뉴 아이콘 단색으로 채워진">
            <a:extLst>
              <a:ext uri="{FF2B5EF4-FFF2-40B4-BE49-F238E27FC236}">
                <a16:creationId xmlns:a16="http://schemas.microsoft.com/office/drawing/2014/main" id="{9A022827-8EB7-4285-C9A1-26D1B7EBA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1" name="직사각형 2">
            <a:extLst>
              <a:ext uri="{FF2B5EF4-FFF2-40B4-BE49-F238E27FC236}">
                <a16:creationId xmlns:a16="http://schemas.microsoft.com/office/drawing/2014/main" id="{79B88848-ED59-00AD-A7FD-64A880BC06A2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8DFE1-AF11-9104-0E96-2D9EC14E6CF9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래픽 112" descr="종 단색으로 채워진">
            <a:extLst>
              <a:ext uri="{FF2B5EF4-FFF2-40B4-BE49-F238E27FC236}">
                <a16:creationId xmlns:a16="http://schemas.microsoft.com/office/drawing/2014/main" id="{F8EA216B-18DD-4248-E283-653D72D22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7" name="그래픽 114" descr="채팅 단색으로 채워진">
            <a:extLst>
              <a:ext uri="{FF2B5EF4-FFF2-40B4-BE49-F238E27FC236}">
                <a16:creationId xmlns:a16="http://schemas.microsoft.com/office/drawing/2014/main" id="{CA37BBE9-6F7B-3E0F-66FA-07563D8AE5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9" name="그래픽 116" descr="돋보기 단색으로 채워진">
            <a:extLst>
              <a:ext uri="{FF2B5EF4-FFF2-40B4-BE49-F238E27FC236}">
                <a16:creationId xmlns:a16="http://schemas.microsoft.com/office/drawing/2014/main" id="{1945683F-BBE1-6EF5-8BA1-C65C6F2830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25" name="그룹 150">
            <a:extLst>
              <a:ext uri="{FF2B5EF4-FFF2-40B4-BE49-F238E27FC236}">
                <a16:creationId xmlns:a16="http://schemas.microsoft.com/office/drawing/2014/main" id="{0BE1EAA1-76E8-4F24-FF24-6BB4AF0F292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21" name="직사각형 146">
              <a:extLst>
                <a:ext uri="{FF2B5EF4-FFF2-40B4-BE49-F238E27FC236}">
                  <a16:creationId xmlns:a16="http://schemas.microsoft.com/office/drawing/2014/main" id="{0D17201C-9691-8A80-E985-88378F627A57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2" name="직사각형 147">
              <a:extLst>
                <a:ext uri="{FF2B5EF4-FFF2-40B4-BE49-F238E27FC236}">
                  <a16:creationId xmlns:a16="http://schemas.microsoft.com/office/drawing/2014/main" id="{3BFC7CF6-74BC-A221-96F8-0262735EC658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3" name="직사각형 148">
              <a:extLst>
                <a:ext uri="{FF2B5EF4-FFF2-40B4-BE49-F238E27FC236}">
                  <a16:creationId xmlns:a16="http://schemas.microsoft.com/office/drawing/2014/main" id="{84BA3DCA-6A56-2B85-4797-9522E98F478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4" name="직사각형 149">
              <a:extLst>
                <a:ext uri="{FF2B5EF4-FFF2-40B4-BE49-F238E27FC236}">
                  <a16:creationId xmlns:a16="http://schemas.microsoft.com/office/drawing/2014/main" id="{3BE7CAB1-ADAF-3FB5-6B3D-740258241E2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52" name="그룹 46">
            <a:extLst>
              <a:ext uri="{FF2B5EF4-FFF2-40B4-BE49-F238E27FC236}">
                <a16:creationId xmlns:a16="http://schemas.microsoft.com/office/drawing/2014/main" id="{BDEC230B-72D7-59B9-D7DF-34D14BD6728A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27" name="직사각형 59">
              <a:extLst>
                <a:ext uri="{FF2B5EF4-FFF2-40B4-BE49-F238E27FC236}">
                  <a16:creationId xmlns:a16="http://schemas.microsoft.com/office/drawing/2014/main" id="{34C1F8F6-26F2-F06A-BF86-67915503246B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29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AAB0A5E-0DD0-13AF-F3C8-8D852685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EA3B0CEB-D2DB-E9C7-6245-B2E7486C6EF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21">
              <a:extLst>
                <a:ext uri="{FF2B5EF4-FFF2-40B4-BE49-F238E27FC236}">
                  <a16:creationId xmlns:a16="http://schemas.microsoft.com/office/drawing/2014/main" id="{3B62D8E4-0DBF-C372-9CF8-A1231E90F554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60A0A03B-1553-C57A-A4EA-91196925A0D5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5" name="직선 연결선[R] 24">
              <a:extLst>
                <a:ext uri="{FF2B5EF4-FFF2-40B4-BE49-F238E27FC236}">
                  <a16:creationId xmlns:a16="http://schemas.microsoft.com/office/drawing/2014/main" id="{4D409FBD-AFE3-B100-2C2C-87FB1FB15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F40A3-F128-769A-4C2A-E49C6C36C277}"/>
                </a:ext>
              </a:extLst>
            </p:cNvPr>
            <p:cNvSpPr txBox="1"/>
            <p:nvPr/>
          </p:nvSpPr>
          <p:spPr>
            <a:xfrm>
              <a:off x="171583" y="1959907"/>
              <a:ext cx="741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모서리가 둥근 직사각형 92">
              <a:extLst>
                <a:ext uri="{FF2B5EF4-FFF2-40B4-BE49-F238E27FC236}">
                  <a16:creationId xmlns:a16="http://schemas.microsoft.com/office/drawing/2014/main" id="{9A7F7DF1-6A7C-87C5-43C3-5C12C08321EC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ABBF75-848A-AE55-2582-14ED20113BDE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9" name="그래픽 82" descr="돋보기 단색으로 채워진">
              <a:extLst>
                <a:ext uri="{FF2B5EF4-FFF2-40B4-BE49-F238E27FC236}">
                  <a16:creationId xmlns:a16="http://schemas.microsoft.com/office/drawing/2014/main" id="{3FE769EE-15B5-DE52-403C-563AD3E8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0" name="그룹 83">
              <a:extLst>
                <a:ext uri="{FF2B5EF4-FFF2-40B4-BE49-F238E27FC236}">
                  <a16:creationId xmlns:a16="http://schemas.microsoft.com/office/drawing/2014/main" id="{AA1EE027-F009-CB88-878E-B17D3673BB9C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9B20B8-B3AD-ECCA-0891-B2FAD8879828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18F965-3364-A47F-406D-E943521C67F5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47FDD5-868F-CD4C-D0B2-E9BADE8FFCE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BF8CD0-B098-7CFB-182E-23006ED1A26B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AE719A-64E3-63EF-5BF8-356A30F71E53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10CF4D-08DC-4EE5-0CB6-EFEDF521E8AE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18B3A-AA41-B840-CD3B-662FFA910209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F2C928-6932-E24A-6D5D-674D0A01F9CD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30D28B-A9DF-4E5B-0C79-7369CC0BD79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F580FA-CF4C-EC47-0FA1-55A1A5B99493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4" name="표 113">
            <a:extLst>
              <a:ext uri="{FF2B5EF4-FFF2-40B4-BE49-F238E27FC236}">
                <a16:creationId xmlns:a16="http://schemas.microsoft.com/office/drawing/2014/main" id="{038B35A7-06B5-441D-34B1-070C0A83E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215263"/>
              </p:ext>
            </p:extLst>
          </p:nvPr>
        </p:nvGraphicFramePr>
        <p:xfrm>
          <a:off x="9497444" y="0"/>
          <a:ext cx="2694553" cy="7173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(1번, 2번 공통) 프로필을 선택 시 현재 접속중인 사원의 프로필과 접속 여부를 표시해 준다.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검색창의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키워드를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입력하면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키워드를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포함한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en-US" altLang="ko-KR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프로필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만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표시해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준다</a:t>
                      </a:r>
                      <a:r>
                        <a:rPr lang="en-US" alt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(1</a:t>
                      </a:r>
                      <a:r>
                        <a:rPr lang="ko-KR" altLang="en-US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번</a:t>
                      </a:r>
                      <a:r>
                        <a:rPr lang="en-US" altLang="ko-KR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  <a:r>
                        <a:rPr lang="ko-KR" altLang="en-US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번 공통</a:t>
                      </a:r>
                      <a:r>
                        <a:rPr lang="en-US" altLang="ko-KR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000" b="0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준다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입력하면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포함한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목록만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준다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생성하는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선택해서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들어갔을때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대화내용을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 메세지를 보내기 위한 버튼이다.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181B25CC-930B-2465-8A63-69C0779140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4758" y="3089212"/>
            <a:ext cx="4688005" cy="3238533"/>
          </a:xfrm>
          <a:prstGeom prst="rect">
            <a:avLst/>
          </a:prstGeom>
        </p:spPr>
      </p:pic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id="{75AAD0D6-9244-C93F-3B6D-C6EAB0CA7D3A}"/>
              </a:ext>
            </a:extLst>
          </p:cNvPr>
          <p:cNvSpPr/>
          <p:nvPr/>
        </p:nvSpPr>
        <p:spPr>
          <a:xfrm>
            <a:off x="8747746" y="6027169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41" descr="보내다 단색으로 채워진">
            <a:extLst>
              <a:ext uri="{FF2B5EF4-FFF2-40B4-BE49-F238E27FC236}">
                <a16:creationId xmlns:a16="http://schemas.microsoft.com/office/drawing/2014/main" id="{2524BE31-4452-D9FF-E4A2-1D575584A2B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0503" y="6033167"/>
            <a:ext cx="311625" cy="311625"/>
          </a:xfrm>
          <a:prstGeom prst="rect">
            <a:avLst/>
          </a:prstGeom>
        </p:spPr>
      </p:pic>
      <p:pic>
        <p:nvPicPr>
          <p:cNvPr id="77" name="Picture 78">
            <a:extLst>
              <a:ext uri="{FF2B5EF4-FFF2-40B4-BE49-F238E27FC236}">
                <a16:creationId xmlns:a16="http://schemas.microsoft.com/office/drawing/2014/main" id="{17EA0C9A-23A0-19FB-CEAF-AC5F39852E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236" y="2969341"/>
            <a:ext cx="2006850" cy="3377380"/>
          </a:xfrm>
          <a:prstGeom prst="rect">
            <a:avLst/>
          </a:prstGeom>
        </p:spPr>
      </p:pic>
      <p:sp>
        <p:nvSpPr>
          <p:cNvPr id="62" name="타원 12">
            <a:extLst>
              <a:ext uri="{FF2B5EF4-FFF2-40B4-BE49-F238E27FC236}">
                <a16:creationId xmlns:a16="http://schemas.microsoft.com/office/drawing/2014/main" id="{885800DD-49B5-E6A4-41FE-F1488E8C58BD}"/>
              </a:ext>
            </a:extLst>
          </p:cNvPr>
          <p:cNvSpPr/>
          <p:nvPr/>
        </p:nvSpPr>
        <p:spPr>
          <a:xfrm>
            <a:off x="3961880" y="321044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65" name="타원 13">
            <a:extLst>
              <a:ext uri="{FF2B5EF4-FFF2-40B4-BE49-F238E27FC236}">
                <a16:creationId xmlns:a16="http://schemas.microsoft.com/office/drawing/2014/main" id="{ABD65401-0197-A788-8659-75618B3E0B46}"/>
              </a:ext>
            </a:extLst>
          </p:cNvPr>
          <p:cNvSpPr/>
          <p:nvPr/>
        </p:nvSpPr>
        <p:spPr>
          <a:xfrm>
            <a:off x="5118032" y="34246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69" name="타원 14">
            <a:extLst>
              <a:ext uri="{FF2B5EF4-FFF2-40B4-BE49-F238E27FC236}">
                <a16:creationId xmlns:a16="http://schemas.microsoft.com/office/drawing/2014/main" id="{A3BC6F29-F502-4376-C381-56AC725C00A8}"/>
              </a:ext>
            </a:extLst>
          </p:cNvPr>
          <p:cNvSpPr/>
          <p:nvPr/>
        </p:nvSpPr>
        <p:spPr>
          <a:xfrm>
            <a:off x="5624375" y="297366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72" name="타원 15">
            <a:extLst>
              <a:ext uri="{FF2B5EF4-FFF2-40B4-BE49-F238E27FC236}">
                <a16:creationId xmlns:a16="http://schemas.microsoft.com/office/drawing/2014/main" id="{BBA6836C-5E91-1877-C528-2C1115D281F3}"/>
              </a:ext>
            </a:extLst>
          </p:cNvPr>
          <p:cNvSpPr/>
          <p:nvPr/>
        </p:nvSpPr>
        <p:spPr>
          <a:xfrm>
            <a:off x="1374108" y="283069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6" name="타원 1">
            <a:extLst>
              <a:ext uri="{FF2B5EF4-FFF2-40B4-BE49-F238E27FC236}">
                <a16:creationId xmlns:a16="http://schemas.microsoft.com/office/drawing/2014/main" id="{4E5A104B-BBC7-2649-14C5-99E895677801}"/>
              </a:ext>
            </a:extLst>
          </p:cNvPr>
          <p:cNvSpPr/>
          <p:nvPr/>
        </p:nvSpPr>
        <p:spPr>
          <a:xfrm>
            <a:off x="7779449" y="573776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199095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5">
            <a:extLst>
              <a:ext uri="{FF2B5EF4-FFF2-40B4-BE49-F238E27FC236}">
                <a16:creationId xmlns:a16="http://schemas.microsoft.com/office/drawing/2014/main" id="{C68074A5-FC4E-3CAA-AF51-8BF34863A0F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994999B3-0C71-B0CA-661B-0F76356E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1373"/>
              </p:ext>
            </p:extLst>
          </p:nvPr>
        </p:nvGraphicFramePr>
        <p:xfrm>
          <a:off x="2" y="-10628"/>
          <a:ext cx="9516141" cy="985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이미지 미리보기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이미지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05CA34DD-1D74-840F-7639-7C56BEEF990A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104" descr="햄버거 메뉴 아이콘 단색으로 채워진">
            <a:extLst>
              <a:ext uri="{FF2B5EF4-FFF2-40B4-BE49-F238E27FC236}">
                <a16:creationId xmlns:a16="http://schemas.microsoft.com/office/drawing/2014/main" id="{9A022827-8EB7-4285-C9A1-26D1B7EBA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1" name="직사각형 2">
            <a:extLst>
              <a:ext uri="{FF2B5EF4-FFF2-40B4-BE49-F238E27FC236}">
                <a16:creationId xmlns:a16="http://schemas.microsoft.com/office/drawing/2014/main" id="{79B88848-ED59-00AD-A7FD-64A880BC06A2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8DFE1-AF11-9104-0E96-2D9EC14E6CF9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래픽 112" descr="종 단색으로 채워진">
            <a:extLst>
              <a:ext uri="{FF2B5EF4-FFF2-40B4-BE49-F238E27FC236}">
                <a16:creationId xmlns:a16="http://schemas.microsoft.com/office/drawing/2014/main" id="{F8EA216B-18DD-4248-E283-653D72D22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7" name="그래픽 114" descr="채팅 단색으로 채워진">
            <a:extLst>
              <a:ext uri="{FF2B5EF4-FFF2-40B4-BE49-F238E27FC236}">
                <a16:creationId xmlns:a16="http://schemas.microsoft.com/office/drawing/2014/main" id="{CA37BBE9-6F7B-3E0F-66FA-07563D8AE5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9" name="그래픽 116" descr="돋보기 단색으로 채워진">
            <a:extLst>
              <a:ext uri="{FF2B5EF4-FFF2-40B4-BE49-F238E27FC236}">
                <a16:creationId xmlns:a16="http://schemas.microsoft.com/office/drawing/2014/main" id="{1945683F-BBE1-6EF5-8BA1-C65C6F2830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25" name="그룹 150">
            <a:extLst>
              <a:ext uri="{FF2B5EF4-FFF2-40B4-BE49-F238E27FC236}">
                <a16:creationId xmlns:a16="http://schemas.microsoft.com/office/drawing/2014/main" id="{0BE1EAA1-76E8-4F24-FF24-6BB4AF0F292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21" name="직사각형 146">
              <a:extLst>
                <a:ext uri="{FF2B5EF4-FFF2-40B4-BE49-F238E27FC236}">
                  <a16:creationId xmlns:a16="http://schemas.microsoft.com/office/drawing/2014/main" id="{0D17201C-9691-8A80-E985-88378F627A57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2" name="직사각형 147">
              <a:extLst>
                <a:ext uri="{FF2B5EF4-FFF2-40B4-BE49-F238E27FC236}">
                  <a16:creationId xmlns:a16="http://schemas.microsoft.com/office/drawing/2014/main" id="{3BFC7CF6-74BC-A221-96F8-0262735EC658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3" name="직사각형 148">
              <a:extLst>
                <a:ext uri="{FF2B5EF4-FFF2-40B4-BE49-F238E27FC236}">
                  <a16:creationId xmlns:a16="http://schemas.microsoft.com/office/drawing/2014/main" id="{84BA3DCA-6A56-2B85-4797-9522E98F478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4" name="직사각형 149">
              <a:extLst>
                <a:ext uri="{FF2B5EF4-FFF2-40B4-BE49-F238E27FC236}">
                  <a16:creationId xmlns:a16="http://schemas.microsoft.com/office/drawing/2014/main" id="{3BE7CAB1-ADAF-3FB5-6B3D-740258241E2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52" name="그룹 46">
            <a:extLst>
              <a:ext uri="{FF2B5EF4-FFF2-40B4-BE49-F238E27FC236}">
                <a16:creationId xmlns:a16="http://schemas.microsoft.com/office/drawing/2014/main" id="{BDEC230B-72D7-59B9-D7DF-34D14BD6728A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27" name="직사각형 59">
              <a:extLst>
                <a:ext uri="{FF2B5EF4-FFF2-40B4-BE49-F238E27FC236}">
                  <a16:creationId xmlns:a16="http://schemas.microsoft.com/office/drawing/2014/main" id="{34C1F8F6-26F2-F06A-BF86-67915503246B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29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AAB0A5E-0DD0-13AF-F3C8-8D852685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EA3B0CEB-D2DB-E9C7-6245-B2E7486C6EF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21">
              <a:extLst>
                <a:ext uri="{FF2B5EF4-FFF2-40B4-BE49-F238E27FC236}">
                  <a16:creationId xmlns:a16="http://schemas.microsoft.com/office/drawing/2014/main" id="{3B62D8E4-0DBF-C372-9CF8-A1231E90F554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60A0A03B-1553-C57A-A4EA-91196925A0D5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5" name="직선 연결선[R] 24">
              <a:extLst>
                <a:ext uri="{FF2B5EF4-FFF2-40B4-BE49-F238E27FC236}">
                  <a16:creationId xmlns:a16="http://schemas.microsoft.com/office/drawing/2014/main" id="{4D409FBD-AFE3-B100-2C2C-87FB1FB15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F40A3-F128-769A-4C2A-E49C6C36C277}"/>
                </a:ext>
              </a:extLst>
            </p:cNvPr>
            <p:cNvSpPr txBox="1"/>
            <p:nvPr/>
          </p:nvSpPr>
          <p:spPr>
            <a:xfrm>
              <a:off x="171583" y="1959907"/>
              <a:ext cx="741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모서리가 둥근 직사각형 92">
              <a:extLst>
                <a:ext uri="{FF2B5EF4-FFF2-40B4-BE49-F238E27FC236}">
                  <a16:creationId xmlns:a16="http://schemas.microsoft.com/office/drawing/2014/main" id="{9A7F7DF1-6A7C-87C5-43C3-5C12C08321EC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ABBF75-848A-AE55-2582-14ED20113BDE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9" name="그래픽 82" descr="돋보기 단색으로 채워진">
              <a:extLst>
                <a:ext uri="{FF2B5EF4-FFF2-40B4-BE49-F238E27FC236}">
                  <a16:creationId xmlns:a16="http://schemas.microsoft.com/office/drawing/2014/main" id="{3FE769EE-15B5-DE52-403C-563AD3E8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0" name="그룹 83">
              <a:extLst>
                <a:ext uri="{FF2B5EF4-FFF2-40B4-BE49-F238E27FC236}">
                  <a16:creationId xmlns:a16="http://schemas.microsoft.com/office/drawing/2014/main" id="{AA1EE027-F009-CB88-878E-B17D3673BB9C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9B20B8-B3AD-ECCA-0891-B2FAD8879828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18F965-3364-A47F-406D-E943521C67F5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47FDD5-868F-CD4C-D0B2-E9BADE8FFCE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BF8CD0-B098-7CFB-182E-23006ED1A26B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AE719A-64E3-63EF-5BF8-356A30F71E53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10CF4D-08DC-4EE5-0CB6-EFEDF521E8AE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18B3A-AA41-B840-CD3B-662FFA910209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F2C928-6932-E24A-6D5D-674D0A01F9CD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30D28B-A9DF-4E5B-0C79-7369CC0BD79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F580FA-CF4C-EC47-0FA1-55A1A5B99493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4" name="표 113">
            <a:extLst>
              <a:ext uri="{FF2B5EF4-FFF2-40B4-BE49-F238E27FC236}">
                <a16:creationId xmlns:a16="http://schemas.microsoft.com/office/drawing/2014/main" id="{038B35A7-06B5-441D-34B1-070C0A83E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1408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 버튼을 누른 후 이미지를 선택했을 때 이미지 미리보기가 제공된다.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endParaRPr lang="en-US" altLang="ko-KR" sz="8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6" name="Picture 19">
            <a:extLst>
              <a:ext uri="{FF2B5EF4-FFF2-40B4-BE49-F238E27FC236}">
                <a16:creationId xmlns:a16="http://schemas.microsoft.com/office/drawing/2014/main" id="{D6371D46-1E23-5752-DCFF-D3641DE250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465" y="2248555"/>
            <a:ext cx="3837038" cy="3884889"/>
          </a:xfrm>
          <a:prstGeom prst="rect">
            <a:avLst/>
          </a:prstGeom>
        </p:spPr>
      </p:pic>
      <p:sp>
        <p:nvSpPr>
          <p:cNvPr id="8" name="사각형: 둥근 모서리 35">
            <a:extLst>
              <a:ext uri="{FF2B5EF4-FFF2-40B4-BE49-F238E27FC236}">
                <a16:creationId xmlns:a16="http://schemas.microsoft.com/office/drawing/2014/main" id="{FBD26BCB-16AB-0662-4ACB-121D0B0FA991}"/>
              </a:ext>
            </a:extLst>
          </p:cNvPr>
          <p:cNvSpPr/>
          <p:nvPr/>
        </p:nvSpPr>
        <p:spPr>
          <a:xfrm>
            <a:off x="8747746" y="6027169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41" descr="보내다 단색으로 채워진">
            <a:extLst>
              <a:ext uri="{FF2B5EF4-FFF2-40B4-BE49-F238E27FC236}">
                <a16:creationId xmlns:a16="http://schemas.microsoft.com/office/drawing/2014/main" id="{FA19CA0E-0938-E2FF-8B23-5F332AC0C3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0503" y="6033167"/>
            <a:ext cx="311625" cy="311625"/>
          </a:xfrm>
          <a:prstGeom prst="rect">
            <a:avLst/>
          </a:prstGeom>
        </p:spPr>
      </p:pic>
      <p:sp>
        <p:nvSpPr>
          <p:cNvPr id="72" name="타원 15">
            <a:extLst>
              <a:ext uri="{FF2B5EF4-FFF2-40B4-BE49-F238E27FC236}">
                <a16:creationId xmlns:a16="http://schemas.microsoft.com/office/drawing/2014/main" id="{BBA6836C-5E91-1877-C528-2C1115D281F3}"/>
              </a:ext>
            </a:extLst>
          </p:cNvPr>
          <p:cNvSpPr/>
          <p:nvPr/>
        </p:nvSpPr>
        <p:spPr>
          <a:xfrm>
            <a:off x="4963588" y="39062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20114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5">
            <a:extLst>
              <a:ext uri="{FF2B5EF4-FFF2-40B4-BE49-F238E27FC236}">
                <a16:creationId xmlns:a16="http://schemas.microsoft.com/office/drawing/2014/main" id="{C68074A5-FC4E-3CAA-AF51-8BF34863A0F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994999B3-0C71-B0CA-661B-0F76356E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27634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/>
                          </a:solidFill>
                        </a:rPr>
                        <a:t>asdasdasd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방생성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05CA34DD-1D74-840F-7639-7C56BEEF990A}"/>
              </a:ext>
            </a:extLst>
          </p:cNvPr>
          <p:cNvCxnSpPr>
            <a:cxnSpLocks/>
          </p:cNvCxnSpPr>
          <p:nvPr/>
        </p:nvCxnSpPr>
        <p:spPr>
          <a:xfrm>
            <a:off x="176570" y="1487029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104" descr="햄버거 메뉴 아이콘 단색으로 채워진">
            <a:extLst>
              <a:ext uri="{FF2B5EF4-FFF2-40B4-BE49-F238E27FC236}">
                <a16:creationId xmlns:a16="http://schemas.microsoft.com/office/drawing/2014/main" id="{9A022827-8EB7-4285-C9A1-26D1B7EBA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1" name="직사각형 2">
            <a:extLst>
              <a:ext uri="{FF2B5EF4-FFF2-40B4-BE49-F238E27FC236}">
                <a16:creationId xmlns:a16="http://schemas.microsoft.com/office/drawing/2014/main" id="{79B88848-ED59-00AD-A7FD-64A880BC06A2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8DFE1-AF11-9104-0E96-2D9EC14E6CF9}"/>
              </a:ext>
            </a:extLst>
          </p:cNvPr>
          <p:cNvSpPr txBox="1"/>
          <p:nvPr/>
        </p:nvSpPr>
        <p:spPr>
          <a:xfrm>
            <a:off x="1563518" y="1141352"/>
            <a:ext cx="8908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2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5" name="그래픽 112" descr="종 단색으로 채워진">
            <a:extLst>
              <a:ext uri="{FF2B5EF4-FFF2-40B4-BE49-F238E27FC236}">
                <a16:creationId xmlns:a16="http://schemas.microsoft.com/office/drawing/2014/main" id="{F8EA216B-18DD-4248-E283-653D72D22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7" name="그래픽 114" descr="채팅 단색으로 채워진">
            <a:extLst>
              <a:ext uri="{FF2B5EF4-FFF2-40B4-BE49-F238E27FC236}">
                <a16:creationId xmlns:a16="http://schemas.microsoft.com/office/drawing/2014/main" id="{CA37BBE9-6F7B-3E0F-66FA-07563D8AE5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9" name="그래픽 116" descr="돋보기 단색으로 채워진">
            <a:extLst>
              <a:ext uri="{FF2B5EF4-FFF2-40B4-BE49-F238E27FC236}">
                <a16:creationId xmlns:a16="http://schemas.microsoft.com/office/drawing/2014/main" id="{1945683F-BBE1-6EF5-8BA1-C65C6F2830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25" name="그룹 150">
            <a:extLst>
              <a:ext uri="{FF2B5EF4-FFF2-40B4-BE49-F238E27FC236}">
                <a16:creationId xmlns:a16="http://schemas.microsoft.com/office/drawing/2014/main" id="{0BE1EAA1-76E8-4F24-FF24-6BB4AF0F292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21" name="직사각형 146">
              <a:extLst>
                <a:ext uri="{FF2B5EF4-FFF2-40B4-BE49-F238E27FC236}">
                  <a16:creationId xmlns:a16="http://schemas.microsoft.com/office/drawing/2014/main" id="{0D17201C-9691-8A80-E985-88378F627A57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2" name="직사각형 147">
              <a:extLst>
                <a:ext uri="{FF2B5EF4-FFF2-40B4-BE49-F238E27FC236}">
                  <a16:creationId xmlns:a16="http://schemas.microsoft.com/office/drawing/2014/main" id="{3BFC7CF6-74BC-A221-96F8-0262735EC658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3" name="직사각형 148">
              <a:extLst>
                <a:ext uri="{FF2B5EF4-FFF2-40B4-BE49-F238E27FC236}">
                  <a16:creationId xmlns:a16="http://schemas.microsoft.com/office/drawing/2014/main" id="{84BA3DCA-6A56-2B85-4797-9522E98F478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4" name="직사각형 149">
              <a:extLst>
                <a:ext uri="{FF2B5EF4-FFF2-40B4-BE49-F238E27FC236}">
                  <a16:creationId xmlns:a16="http://schemas.microsoft.com/office/drawing/2014/main" id="{3BE7CAB1-ADAF-3FB5-6B3D-740258241E2B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grpSp>
        <p:nvGrpSpPr>
          <p:cNvPr id="52" name="그룹 46">
            <a:extLst>
              <a:ext uri="{FF2B5EF4-FFF2-40B4-BE49-F238E27FC236}">
                <a16:creationId xmlns:a16="http://schemas.microsoft.com/office/drawing/2014/main" id="{BDEC230B-72D7-59B9-D7DF-34D14BD6728A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27" name="직사각형 59">
              <a:extLst>
                <a:ext uri="{FF2B5EF4-FFF2-40B4-BE49-F238E27FC236}">
                  <a16:creationId xmlns:a16="http://schemas.microsoft.com/office/drawing/2014/main" id="{34C1F8F6-26F2-F06A-BF86-67915503246B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29" name="그림 6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AAB0A5E-0DD0-13AF-F3C8-8D852685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EA3B0CEB-D2DB-E9C7-6245-B2E7486C6EF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21">
              <a:extLst>
                <a:ext uri="{FF2B5EF4-FFF2-40B4-BE49-F238E27FC236}">
                  <a16:creationId xmlns:a16="http://schemas.microsoft.com/office/drawing/2014/main" id="{3B62D8E4-0DBF-C372-9CF8-A1231E90F554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60A0A03B-1553-C57A-A4EA-91196925A0D5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5" name="직선 연결선[R] 24">
              <a:extLst>
                <a:ext uri="{FF2B5EF4-FFF2-40B4-BE49-F238E27FC236}">
                  <a16:creationId xmlns:a16="http://schemas.microsoft.com/office/drawing/2014/main" id="{4D409FBD-AFE3-B100-2C2C-87FB1FB15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F40A3-F128-769A-4C2A-E49C6C36C277}"/>
                </a:ext>
              </a:extLst>
            </p:cNvPr>
            <p:cNvSpPr txBox="1"/>
            <p:nvPr/>
          </p:nvSpPr>
          <p:spPr>
            <a:xfrm>
              <a:off x="171583" y="1959907"/>
              <a:ext cx="7410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모서리가 둥근 직사각형 92">
              <a:extLst>
                <a:ext uri="{FF2B5EF4-FFF2-40B4-BE49-F238E27FC236}">
                  <a16:creationId xmlns:a16="http://schemas.microsoft.com/office/drawing/2014/main" id="{9A7F7DF1-6A7C-87C5-43C3-5C12C08321EC}"/>
                </a:ext>
              </a:extLst>
            </p:cNvPr>
            <p:cNvSpPr/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ABBF75-848A-AE55-2582-14ED20113BDE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9" name="그래픽 82" descr="돋보기 단색으로 채워진">
              <a:extLst>
                <a:ext uri="{FF2B5EF4-FFF2-40B4-BE49-F238E27FC236}">
                  <a16:creationId xmlns:a16="http://schemas.microsoft.com/office/drawing/2014/main" id="{3FE769EE-15B5-DE52-403C-563AD3E8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0" name="그룹 83">
              <a:extLst>
                <a:ext uri="{FF2B5EF4-FFF2-40B4-BE49-F238E27FC236}">
                  <a16:creationId xmlns:a16="http://schemas.microsoft.com/office/drawing/2014/main" id="{AA1EE027-F009-CB88-878E-B17D3673BB9C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9B20B8-B3AD-ECCA-0891-B2FAD8879828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18F965-3364-A47F-406D-E943521C67F5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47FDD5-868F-CD4C-D0B2-E9BADE8FFCE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BF8CD0-B098-7CFB-182E-23006ED1A26B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AE719A-64E3-63EF-5BF8-356A30F71E53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10CF4D-08DC-4EE5-0CB6-EFEDF521E8AE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18B3A-AA41-B840-CD3B-662FFA910209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F2C928-6932-E24A-6D5D-674D0A01F9CD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30D28B-A9DF-4E5B-0C79-7369CC0BD79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F580FA-CF4C-EC47-0FA1-55A1A5B99493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54" name="표 113">
            <a:extLst>
              <a:ext uri="{FF2B5EF4-FFF2-40B4-BE49-F238E27FC236}">
                <a16:creationId xmlns:a16="http://schemas.microsoft.com/office/drawing/2014/main" id="{038B35A7-06B5-441D-34B1-070C0A83E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2455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방생성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누르면 프로필 목록이 새로 나타난다.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이곳에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올라가고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다시누르면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내려간다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2번에서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생성버튼을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방제목을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방생성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endParaRPr lang="en-US" altLang="ko-KR" sz="8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336B27C4-FA3C-4F92-B27A-808B3F1588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2400" y="1467610"/>
            <a:ext cx="4721941" cy="4832262"/>
          </a:xfrm>
          <a:prstGeom prst="rect">
            <a:avLst/>
          </a:prstGeom>
        </p:spPr>
      </p:pic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id="{75AAD0D6-9244-C93F-3B6D-C6EAB0CA7D3A}"/>
              </a:ext>
            </a:extLst>
          </p:cNvPr>
          <p:cNvSpPr/>
          <p:nvPr/>
        </p:nvSpPr>
        <p:spPr>
          <a:xfrm>
            <a:off x="8747746" y="6027169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41" descr="보내다 단색으로 채워진">
            <a:extLst>
              <a:ext uri="{FF2B5EF4-FFF2-40B4-BE49-F238E27FC236}">
                <a16:creationId xmlns:a16="http://schemas.microsoft.com/office/drawing/2014/main" id="{2524BE31-4452-D9FF-E4A2-1D575584A2B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0503" y="6033167"/>
            <a:ext cx="311625" cy="311625"/>
          </a:xfrm>
          <a:prstGeom prst="rect">
            <a:avLst/>
          </a:prstGeom>
        </p:spPr>
      </p:pic>
      <p:sp>
        <p:nvSpPr>
          <p:cNvPr id="62" name="타원 12">
            <a:extLst>
              <a:ext uri="{FF2B5EF4-FFF2-40B4-BE49-F238E27FC236}">
                <a16:creationId xmlns:a16="http://schemas.microsoft.com/office/drawing/2014/main" id="{885800DD-49B5-E6A4-41FE-F1488E8C58BD}"/>
              </a:ext>
            </a:extLst>
          </p:cNvPr>
          <p:cNvSpPr/>
          <p:nvPr/>
        </p:nvSpPr>
        <p:spPr>
          <a:xfrm>
            <a:off x="3957010" y="373498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65" name="타원 13">
            <a:extLst>
              <a:ext uri="{FF2B5EF4-FFF2-40B4-BE49-F238E27FC236}">
                <a16:creationId xmlns:a16="http://schemas.microsoft.com/office/drawing/2014/main" id="{ABD65401-0197-A788-8659-75618B3E0B46}"/>
              </a:ext>
            </a:extLst>
          </p:cNvPr>
          <p:cNvSpPr/>
          <p:nvPr/>
        </p:nvSpPr>
        <p:spPr>
          <a:xfrm>
            <a:off x="3821056" y="133505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72" name="타원 15">
            <a:extLst>
              <a:ext uri="{FF2B5EF4-FFF2-40B4-BE49-F238E27FC236}">
                <a16:creationId xmlns:a16="http://schemas.microsoft.com/office/drawing/2014/main" id="{BBA6836C-5E91-1877-C528-2C1115D281F3}"/>
              </a:ext>
            </a:extLst>
          </p:cNvPr>
          <p:cNvSpPr/>
          <p:nvPr/>
        </p:nvSpPr>
        <p:spPr>
          <a:xfrm>
            <a:off x="5064230" y="353241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8039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  <a:endParaRPr lang="ko-KR" altLang="en-US" sz="11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noProof="0">
                          <a:solidFill>
                            <a:srgbClr val="0D0D0D"/>
                          </a:solidFill>
                          <a:latin typeface="Malgun Gothic"/>
                          <a:ea typeface="Malgun Gothic"/>
                        </a:rPr>
                        <a:t>마이페이지&gt;개인정보조회</a:t>
                      </a:r>
                      <a:endParaRPr lang="ko-KR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rgbClr val="0D0D0D"/>
                          </a:solidFill>
                          <a:latin typeface="Malgun Gothic"/>
                          <a:ea typeface="Malgun Gothic"/>
                        </a:rPr>
                        <a:t>개인정보조회</a:t>
                      </a:r>
                      <a:endParaRPr 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2786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래픽 8" descr="확인 표시 단색으로 채워진">
            <a:extLst>
              <a:ext uri="{FF2B5EF4-FFF2-40B4-BE49-F238E27FC236}">
                <a16:creationId xmlns:a16="http://schemas.microsoft.com/office/drawing/2014/main" id="{423210D7-0A94-7BAC-19E4-2D946C1F9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342011" y="3483259"/>
            <a:ext cx="185058" cy="1959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293C0E-D53B-BB82-6C2E-10851095047C}"/>
              </a:ext>
            </a:extLst>
          </p:cNvPr>
          <p:cNvSpPr txBox="1"/>
          <p:nvPr/>
        </p:nvSpPr>
        <p:spPr>
          <a:xfrm>
            <a:off x="-3187215" y="3471325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작성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pic>
        <p:nvPicPr>
          <p:cNvPr id="22" name="그래픽 22" descr="갈매기형 화살표 단색으로 채워진">
            <a:extLst>
              <a:ext uri="{FF2B5EF4-FFF2-40B4-BE49-F238E27FC236}">
                <a16:creationId xmlns:a16="http://schemas.microsoft.com/office/drawing/2014/main" id="{EAA21490-F206-B8A7-B383-A1689C1907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394953" y="3483260"/>
            <a:ext cx="239487" cy="239488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65B6EE50-9BE0-945C-A01B-E3F9BEBFBF97}"/>
              </a:ext>
            </a:extLst>
          </p:cNvPr>
          <p:cNvGrpSpPr/>
          <p:nvPr/>
        </p:nvGrpSpPr>
        <p:grpSpPr>
          <a:xfrm>
            <a:off x="-2462189" y="1043024"/>
            <a:ext cx="3716349" cy="5554317"/>
            <a:chOff x="-2462189" y="1043024"/>
            <a:chExt cx="3716349" cy="555431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D4EC86-92B7-72CA-C7AB-BC50A3BD7198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3" name="그림 3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7A6FE97-BFFA-8707-B548-FCD37837E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9" name="직선 연결선[R] 18">
              <a:extLst>
                <a:ext uri="{FF2B5EF4-FFF2-40B4-BE49-F238E27FC236}">
                  <a16:creationId xmlns:a16="http://schemas.microsoft.com/office/drawing/2014/main" id="{0D28BA3C-9BC5-8300-942C-764D9136AF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모서리가 둥근 직사각형 21">
              <a:extLst>
                <a:ext uri="{FF2B5EF4-FFF2-40B4-BE49-F238E27FC236}">
                  <a16:creationId xmlns:a16="http://schemas.microsoft.com/office/drawing/2014/main" id="{F4E38B44-A6BA-3D39-28C4-473096D74C5C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모서리가 둥근 직사각형 23">
              <a:extLst>
                <a:ext uri="{FF2B5EF4-FFF2-40B4-BE49-F238E27FC236}">
                  <a16:creationId xmlns:a16="http://schemas.microsoft.com/office/drawing/2014/main" id="{1BE25F00-BE81-8F6B-D0E7-C99FFE9783CE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2" name="직선 연결선[R] 24">
              <a:extLst>
                <a:ext uri="{FF2B5EF4-FFF2-40B4-BE49-F238E27FC236}">
                  <a16:creationId xmlns:a16="http://schemas.microsoft.com/office/drawing/2014/main" id="{15766ED1-5536-00DC-3C94-AD25815350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CA0A26-FE27-C65A-54CE-E36259EA6A9D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모서리가 둥근 직사각형 92">
              <a:extLst>
                <a:ext uri="{FF2B5EF4-FFF2-40B4-BE49-F238E27FC236}">
                  <a16:creationId xmlns:a16="http://schemas.microsoft.com/office/drawing/2014/main" id="{089222E7-7C41-89DC-7104-729AF47ECFC8}"/>
                </a:ext>
              </a:extLst>
            </p:cNvPr>
            <p:cNvSpPr/>
            <p:nvPr/>
          </p:nvSpPr>
          <p:spPr>
            <a:xfrm>
              <a:off x="-2462189" y="2368432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B3E45F-6F0C-CBDF-3F43-7687C23110C8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9" name="그래픽 58" descr="돋보기 단색으로 채워진">
              <a:extLst>
                <a:ext uri="{FF2B5EF4-FFF2-40B4-BE49-F238E27FC236}">
                  <a16:creationId xmlns:a16="http://schemas.microsoft.com/office/drawing/2014/main" id="{B24C56A9-8E96-1DA6-5FF5-32F9C7CF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A3F63C2-CE4A-BF48-3A59-1503616D8450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97DC8AC-DFAD-8B07-5DF6-EB405BAB136F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10151-9D6B-64D0-B1CC-8B92BEC2240D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FFF166C-10A5-25E6-AF9A-90FAA1FEE122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41863E2-7542-FA72-8A9B-0789C7E6491D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7765252-B948-7D49-8884-52415C6BC354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588624C-A738-DF72-5F7E-E82EF3918258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509F417-9F6F-A370-538A-8EBFCD20F0B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90A6A1-58CE-F625-923B-C07A4A5F36B5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3B357E2-B83F-8B8B-BE52-AA86332A90A2}"/>
              </a:ext>
            </a:extLst>
          </p:cNvPr>
          <p:cNvSpPr txBox="1"/>
          <p:nvPr/>
        </p:nvSpPr>
        <p:spPr>
          <a:xfrm>
            <a:off x="259646" y="4413800"/>
            <a:ext cx="85734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altLang="ko-KR" sz="1200" b="1" err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648A86-A49A-9642-DB15-93F1CF40ECFF}"/>
              </a:ext>
            </a:extLst>
          </p:cNvPr>
          <p:cNvSpPr txBox="1"/>
          <p:nvPr/>
        </p:nvSpPr>
        <p:spPr>
          <a:xfrm>
            <a:off x="262987" y="4683247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설문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78" name="모서리가 둥근 직사각형 43">
            <a:extLst>
              <a:ext uri="{FF2B5EF4-FFF2-40B4-BE49-F238E27FC236}">
                <a16:creationId xmlns:a16="http://schemas.microsoft.com/office/drawing/2014/main" id="{745B3806-2B53-9891-A8E7-3D1BA492A093}"/>
              </a:ext>
            </a:extLst>
          </p:cNvPr>
          <p:cNvSpPr/>
          <p:nvPr/>
        </p:nvSpPr>
        <p:spPr>
          <a:xfrm>
            <a:off x="-2214140" y="4355099"/>
            <a:ext cx="1006905" cy="2501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A2AC690-9FFA-FF2E-3A44-CA43FC7FBF27}"/>
              </a:ext>
            </a:extLst>
          </p:cNvPr>
          <p:cNvSpPr/>
          <p:nvPr/>
        </p:nvSpPr>
        <p:spPr>
          <a:xfrm>
            <a:off x="-3004093" y="3180581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BAF2B5B-90AD-CBB2-58B7-3C0CBDC3BF98}"/>
              </a:ext>
            </a:extLst>
          </p:cNvPr>
          <p:cNvSpPr/>
          <p:nvPr/>
        </p:nvSpPr>
        <p:spPr>
          <a:xfrm>
            <a:off x="-2158304" y="3180580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A7EFF834-CC7C-A921-2633-FFEF0CFDB2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6294" y="1834119"/>
            <a:ext cx="1886816" cy="1982436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01548D82-B62C-20FA-1BA7-27161BC13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5490" y="3926217"/>
            <a:ext cx="1298187" cy="14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8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290EA241-D3D9-CFA5-3E85-61380FFA189F}"/>
              </a:ext>
            </a:extLst>
          </p:cNvPr>
          <p:cNvSpPr/>
          <p:nvPr/>
        </p:nvSpPr>
        <p:spPr>
          <a:xfrm>
            <a:off x="-1723965" y="3687997"/>
            <a:ext cx="1093224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-1746635" y="1043024"/>
            <a:ext cx="3000795" cy="5554317"/>
            <a:chOff x="-1746635" y="1043024"/>
            <a:chExt cx="3000795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-1746635" y="1777064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IP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기록 페이지로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개인정보수정 페이지로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905533" y="6011135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개인정보수정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69AEB67-AA58-46A6-87C5-0865C9854FD9}"/>
              </a:ext>
            </a:extLst>
          </p:cNvPr>
          <p:cNvSpPr/>
          <p:nvPr/>
        </p:nvSpPr>
        <p:spPr>
          <a:xfrm>
            <a:off x="7748732" y="582688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381200" y="2324166"/>
            <a:ext cx="1638226" cy="1933509"/>
            <a:chOff x="1541559" y="1830851"/>
            <a:chExt cx="1817563" cy="185404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F9B3142-538B-90EB-B785-B5B4020E80B7}"/>
                </a:ext>
              </a:extLst>
            </p:cNvPr>
            <p:cNvSpPr/>
            <p:nvPr/>
          </p:nvSpPr>
          <p:spPr>
            <a:xfrm>
              <a:off x="1614189" y="1830851"/>
              <a:ext cx="1664596" cy="18128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1" descr="사용자 단색으로 채워진">
              <a:extLst>
                <a:ext uri="{FF2B5EF4-FFF2-40B4-BE49-F238E27FC236}">
                  <a16:creationId xmlns:a16="http://schemas.microsoft.com/office/drawing/2014/main" id="{230C4422-3ED7-6E95-8AFE-3AA91B4B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41559" y="1839023"/>
              <a:ext cx="1817563" cy="1845874"/>
            </a:xfrm>
            <a:prstGeom prst="rect">
              <a:avLst/>
            </a:prstGeom>
          </p:spPr>
        </p:pic>
      </p:grpSp>
      <p:graphicFrame>
        <p:nvGraphicFramePr>
          <p:cNvPr id="69" name="표 67">
            <a:extLst>
              <a:ext uri="{FF2B5EF4-FFF2-40B4-BE49-F238E27FC236}">
                <a16:creationId xmlns:a16="http://schemas.microsoft.com/office/drawing/2014/main" id="{11003AF5-EB48-DABC-9DB6-E80B9833E62D}"/>
              </a:ext>
            </a:extLst>
          </p:cNvPr>
          <p:cNvGraphicFramePr>
            <a:graphicFrameLocks noGrp="1"/>
          </p:cNvGraphicFramePr>
          <p:nvPr/>
        </p:nvGraphicFramePr>
        <p:xfrm>
          <a:off x="3207224" y="2327379"/>
          <a:ext cx="5936776" cy="31835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4905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208640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17251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8107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501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유재석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직급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부장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501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50163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271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4055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5069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5069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14" name="AutoShape 2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6" name="AutoShape 4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8" name="AutoShape 6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0" name="AutoShape 8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2" name="AutoShape 10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4" name="AutoShape 12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6" name="AutoShape 14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8" name="AutoShape 16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3214782" y="180726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IP</a:t>
            </a:r>
            <a:r>
              <a:rPr lang="ko-KR" altLang="en-US" sz="1200" dirty="0">
                <a:ea typeface="맑은 고딕"/>
              </a:rPr>
              <a:t>접속기록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69AEB67-AA58-46A6-87C5-0865C9854FD9}"/>
              </a:ext>
            </a:extLst>
          </p:cNvPr>
          <p:cNvSpPr/>
          <p:nvPr/>
        </p:nvSpPr>
        <p:spPr>
          <a:xfrm>
            <a:off x="3105480" y="164677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020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&gt;IP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접속기록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IP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접속기록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290EA241-D3D9-CFA5-3E85-61380FFA189F}"/>
              </a:ext>
            </a:extLst>
          </p:cNvPr>
          <p:cNvSpPr/>
          <p:nvPr/>
        </p:nvSpPr>
        <p:spPr>
          <a:xfrm>
            <a:off x="-1723965" y="3687997"/>
            <a:ext cx="1093224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마이페이지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-1746635" y="1043024"/>
            <a:ext cx="3000795" cy="5554317"/>
            <a:chOff x="-1746635" y="1043024"/>
            <a:chExt cx="3000795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-1746635" y="1777064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페이지로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5" name="표 67">
            <a:extLst>
              <a:ext uri="{FF2B5EF4-FFF2-40B4-BE49-F238E27FC236}">
                <a16:creationId xmlns:a16="http://schemas.microsoft.com/office/drawing/2014/main" id="{23E4D006-82CD-C9D4-8D1D-A0C96A73DACD}"/>
              </a:ext>
            </a:extLst>
          </p:cNvPr>
          <p:cNvGraphicFramePr>
            <a:graphicFrameLocks noGrp="1"/>
          </p:cNvGraphicFramePr>
          <p:nvPr/>
        </p:nvGraphicFramePr>
        <p:xfrm>
          <a:off x="1525385" y="1981410"/>
          <a:ext cx="7583675" cy="26712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44057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60076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2035737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445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접속일시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IP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접속브라우저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접속지역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445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2023.06.05 11:01:02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192.XXX.X.XXX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chrome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대전광역시 중구 오류동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45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4452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4452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452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827650"/>
                  </a:ext>
                </a:extLst>
              </a:tr>
            </a:tbl>
          </a:graphicData>
        </a:graphic>
      </p:graphicFrame>
      <p:sp>
        <p:nvSpPr>
          <p:cNvPr id="63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9" y="6034882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 err="1">
                <a:ea typeface="맑은 고딕"/>
              </a:rPr>
              <a:t>뒤로가기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7715039" y="586154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92629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개인정보수정시 비밀번호 확인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290EA241-D3D9-CFA5-3E85-61380FFA189F}"/>
              </a:ext>
            </a:extLst>
          </p:cNvPr>
          <p:cNvSpPr/>
          <p:nvPr/>
        </p:nvSpPr>
        <p:spPr>
          <a:xfrm>
            <a:off x="-1723965" y="3687997"/>
            <a:ext cx="1093224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-1746635" y="1043024"/>
            <a:ext cx="3000795" cy="5554317"/>
            <a:chOff x="-1746635" y="1043024"/>
            <a:chExt cx="3000795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-1746635" y="1777064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비밀번호를 입력한다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개인정보조회로 이동한다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비밀번호가 일치하면 개인정보수정 페이지로 이동하고 일치하지 않으면 경고메시지가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55A9BBF-8F4C-C086-B88B-FC3356FC7D5E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5894" y="1520202"/>
            <a:ext cx="7867547" cy="3811911"/>
          </a:xfrm>
          <a:prstGeom prst="rect">
            <a:avLst/>
          </a:prstGeom>
        </p:spPr>
      </p:pic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7A79D292-09D5-0893-606C-665952EC864C}"/>
              </a:ext>
            </a:extLst>
          </p:cNvPr>
          <p:cNvGraphicFramePr>
            <a:graphicFrameLocks noGrp="1"/>
          </p:cNvGraphicFramePr>
          <p:nvPr/>
        </p:nvGraphicFramePr>
        <p:xfrm>
          <a:off x="2195229" y="5024226"/>
          <a:ext cx="5776628" cy="901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0659">
                  <a:extLst>
                    <a:ext uri="{9D8B030D-6E8A-4147-A177-3AD203B41FA5}">
                      <a16:colId xmlns:a16="http://schemas.microsoft.com/office/drawing/2014/main" val="2663607400"/>
                    </a:ext>
                  </a:extLst>
                </a:gridCol>
                <a:gridCol w="4295969">
                  <a:extLst>
                    <a:ext uri="{9D8B030D-6E8A-4147-A177-3AD203B41FA5}">
                      <a16:colId xmlns:a16="http://schemas.microsoft.com/office/drawing/2014/main" val="2920671660"/>
                    </a:ext>
                  </a:extLst>
                </a:gridCol>
              </a:tblGrid>
              <a:tr h="450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a001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272686"/>
                  </a:ext>
                </a:extLst>
              </a:tr>
              <a:tr h="450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0883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11D956-39AB-A34D-DC27-3C60E4B394B3}"/>
              </a:ext>
            </a:extLst>
          </p:cNvPr>
          <p:cNvSpPr/>
          <p:nvPr/>
        </p:nvSpPr>
        <p:spPr>
          <a:xfrm>
            <a:off x="3748975" y="5527524"/>
            <a:ext cx="2557604" cy="3509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BBC5E2-6FA9-DE02-D3CE-010FAFEA794B}"/>
              </a:ext>
            </a:extLst>
          </p:cNvPr>
          <p:cNvSpPr/>
          <p:nvPr/>
        </p:nvSpPr>
        <p:spPr>
          <a:xfrm>
            <a:off x="3849027" y="6037330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D80872-A788-3A49-4950-1A741CFF28F2}"/>
              </a:ext>
            </a:extLst>
          </p:cNvPr>
          <p:cNvSpPr/>
          <p:nvPr/>
        </p:nvSpPr>
        <p:spPr>
          <a:xfrm>
            <a:off x="5255510" y="603185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확인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FBA328-A7C7-95D1-5EFA-E126FB6337DC}"/>
              </a:ext>
            </a:extLst>
          </p:cNvPr>
          <p:cNvSpPr/>
          <p:nvPr/>
        </p:nvSpPr>
        <p:spPr>
          <a:xfrm>
            <a:off x="3628619" y="53341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6BB4C7-F18B-82AF-ADCA-AF10C08BF900}"/>
              </a:ext>
            </a:extLst>
          </p:cNvPr>
          <p:cNvSpPr/>
          <p:nvPr/>
        </p:nvSpPr>
        <p:spPr>
          <a:xfrm>
            <a:off x="3728671" y="587321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9D7A71-5B74-D506-9634-8E9091C399FA}"/>
              </a:ext>
            </a:extLst>
          </p:cNvPr>
          <p:cNvSpPr/>
          <p:nvPr/>
        </p:nvSpPr>
        <p:spPr>
          <a:xfrm>
            <a:off x="5134955" y="587288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015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사각형: 둥근 모서리 115">
            <a:extLst>
              <a:ext uri="{FF2B5EF4-FFF2-40B4-BE49-F238E27FC236}">
                <a16:creationId xmlns:a16="http://schemas.microsoft.com/office/drawing/2014/main" id="{75CD935C-DEDA-4F33-42D0-5592E1EB0B59}"/>
              </a:ext>
            </a:extLst>
          </p:cNvPr>
          <p:cNvSpPr/>
          <p:nvPr/>
        </p:nvSpPr>
        <p:spPr>
          <a:xfrm>
            <a:off x="6506406" y="6022571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비밀번호확인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개인정보수정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290EA241-D3D9-CFA5-3E85-61380FFA189F}"/>
              </a:ext>
            </a:extLst>
          </p:cNvPr>
          <p:cNvSpPr/>
          <p:nvPr/>
        </p:nvSpPr>
        <p:spPr>
          <a:xfrm>
            <a:off x="-1723965" y="3687997"/>
            <a:ext cx="1093224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6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6377004" y="59033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8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-1746635" y="1043024"/>
            <a:ext cx="3000795" cy="5554317"/>
            <a:chOff x="-1746635" y="1043024"/>
            <a:chExt cx="3000795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-1746635" y="1777064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1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변경사항을 저장할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905533" y="6011135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저장</a:t>
            </a:r>
          </a:p>
        </p:txBody>
      </p:sp>
      <p:grpSp>
        <p:nvGrpSpPr>
          <p:cNvPr id="12" name="그룹 66"/>
          <p:cNvGrpSpPr/>
          <p:nvPr/>
        </p:nvGrpSpPr>
        <p:grpSpPr>
          <a:xfrm>
            <a:off x="1381200" y="2324166"/>
            <a:ext cx="1638226" cy="1933509"/>
            <a:chOff x="1541559" y="1830851"/>
            <a:chExt cx="1817563" cy="185404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F9B3142-538B-90EB-B785-B5B4020E80B7}"/>
                </a:ext>
              </a:extLst>
            </p:cNvPr>
            <p:cNvSpPr/>
            <p:nvPr/>
          </p:nvSpPr>
          <p:spPr>
            <a:xfrm>
              <a:off x="1614189" y="1830851"/>
              <a:ext cx="1664596" cy="18128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1" descr="사용자 단색으로 채워진">
              <a:extLst>
                <a:ext uri="{FF2B5EF4-FFF2-40B4-BE49-F238E27FC236}">
                  <a16:creationId xmlns:a16="http://schemas.microsoft.com/office/drawing/2014/main" id="{230C4422-3ED7-6E95-8AFE-3AA91B4B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41559" y="1839023"/>
              <a:ext cx="1817563" cy="1845874"/>
            </a:xfrm>
            <a:prstGeom prst="rect">
              <a:avLst/>
            </a:prstGeom>
          </p:spPr>
        </p:pic>
      </p:grpSp>
      <p:graphicFrame>
        <p:nvGraphicFramePr>
          <p:cNvPr id="69" name="표 67">
            <a:extLst>
              <a:ext uri="{FF2B5EF4-FFF2-40B4-BE49-F238E27FC236}">
                <a16:creationId xmlns:a16="http://schemas.microsoft.com/office/drawing/2014/main" id="{11003AF5-EB48-DABC-9DB6-E80B9833E62D}"/>
              </a:ext>
            </a:extLst>
          </p:cNvPr>
          <p:cNvGraphicFramePr>
            <a:graphicFrameLocks noGrp="1"/>
          </p:cNvGraphicFramePr>
          <p:nvPr/>
        </p:nvGraphicFramePr>
        <p:xfrm>
          <a:off x="3207224" y="2327379"/>
          <a:ext cx="5936776" cy="31835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4905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208640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17251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8107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501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유재석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직급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부장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501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50163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271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4055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5069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5069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14" name="AutoShape 2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6" name="AutoShape 4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18" name="AutoShape 6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0" name="AutoShape 8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3.28084e-05%20-1.44357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3.28084e-05%20-1.44357e-05)'%2F%3E%3Cpath%20d%3D'M31.5%2040.6875%2016.7344%2040.6875C19.425%2046.1344%2025.0031%2049.875%2031.5%2049.875%2037.9969%2049.875%2043.575%2046.1344%2046.2656%2040.6875L31.5%2040.6875Z'%20transform%3D'matrix(1.01587%200%200%201%203.28084e-05%20-1.44357e-05)'%2F%3E%3Cpath%20d%3D'M31.5%209.1875C43.7719%209.1875%2053.8125%2019.2281%2053.8125%2031.5%2053.8125%2043.7719%2043.7719%2053.8125%2031.5%2053.8125%2019.2281%2053.8125%209.1875%2043.7719%209.1875%2031.5%209.1875%2019.2281%2019.2281%209.1875%2031.5%209.1875M31.5%206.5625C17.7188%206.5625%206.5625%2017.7188%206.5625%2031.5%206.5625%2045.2813%2017.7188%2056.4375%2031.5%2056.4375%2045.2813%2056.4375%2056.4375%2045.2813%2056.4375%2031.5%2056.4375%2017.7188%2045.2813%206.5625%2031.5%206.5625L31.5%206.5625Z'%20transform%3D'matrix(1.01587%200%200%201%203.28084e-05%20-1.44357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2" name="AutoShape 10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4" name="AutoShape 12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6" name="AutoShape 14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28" name="AutoShape 16" descr="data:image/svg+xml;charset=utf8,%20%3Csvg%20width%3D'64'%20height%3D'63'%20xmlns%3D'http%3A%2F%2Fwww.w3.org%2F2000%2Fsvg'%20xmlns%3Axlink%3D'http%3A%2F%2Fwww.w3.org%2F1999%2Fxlink'%20overflow%3D'hidden'%3E%3Cg%3E%3Cpath%20d%3D'M45.9375%2027.5625C45.9375%2029.7371%2044.1746%2031.5%2042%2031.5%2039.8254%2031.5%2038.0625%2029.7371%2038.0625%2027.5625%2038.0625%2025.3879%2039.8254%2023.625%2042%2023.625%2044.1746%2023.625%2045.9375%2025.3879%2045.9375%2027.5625Z'%20transform%3D'matrix(1.01587%200%200%201%20-6.56168e-06%201.9685e-05)'%2F%3E%3Cpath%20d%3D'M24.9375%2027.5625C24.9375%2029.7371%2023.1746%2031.5%2021%2031.5%2018.8254%2031.5%2017.0625%2029.7371%2017.0625%2027.5625%2017.0625%2025.3879%2018.8254%2023.625%2021%2023.625%2023.1746%2023.625%2024.9375%2025.3879%2024.9375%2027.5625Z'%20transform%3D'matrix(1.01587%200%200%201%20-6.56168e-06%201.9685e-05)'%2F%3E%3Cpath%20d%3D'M31.5%2040.6875%2016.7344%2040.6875C19.425%2046.1343%2025.0031%2049.875%2031.5%2049.875%2037.9969%2049.875%2043.575%2046.1343%2046.2656%2040.6875L31.5%2040.6875Z'%20transform%3D'matrix(1.01587%200%200%201%20-6.56168e-06%201.9685e-05)'%2F%3E%3Cpath%20d%3D'M31.5%209.18749C43.7718%209.18749%2053.8125%2019.2281%2053.8125%2031.5%2053.8125%2043.7718%2043.7718%2053.8125%2031.5%2053.8125%2019.2281%2053.8125%209.18749%2043.7718%209.18749%2031.5%209.18749%2019.2281%2019.2281%209.18749%2031.5%209.18749M31.5%206.5625C17.7187%206.5625%206.5625%2017.7187%206.5625%2031.5%206.5625%2045.2812%2017.7187%2056.4375%2031.5%2056.4375%2045.2812%2056.4375%2056.4375%2045.2812%2056.4375%2031.5%2056.4375%2017.7187%2045.2812%206.5625%2031.5%206.5625L31.5%206.5625Z'%20transform%3D'matrix(1.01587%200%200%201%20-6.56168e-06%201.9685e-05)'%2F%3E%3C%2Fg%3E%3C%2Fsvg%3E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887561" y="4038942"/>
            <a:ext cx="551657" cy="508271"/>
            <a:chOff x="2020911" y="5010492"/>
            <a:chExt cx="551657" cy="508271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5B8FD14-2043-7E2F-D5DD-E1757D5B6263}"/>
                </a:ext>
              </a:extLst>
            </p:cNvPr>
            <p:cNvSpPr/>
            <p:nvPr/>
          </p:nvSpPr>
          <p:spPr>
            <a:xfrm>
              <a:off x="2020911" y="5010492"/>
              <a:ext cx="551657" cy="5082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래픽 4" descr="카메라 단색으로 채워진">
              <a:extLst>
                <a:ext uri="{FF2B5EF4-FFF2-40B4-BE49-F238E27FC236}">
                  <a16:creationId xmlns:a16="http://schemas.microsoft.com/office/drawing/2014/main" id="{709EE724-4AD8-E87D-7D55-C1A53FBB1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067076" y="5046211"/>
              <a:ext cx="443582" cy="443582"/>
            </a:xfrm>
            <a:prstGeom prst="rect">
              <a:avLst/>
            </a:prstGeom>
          </p:spPr>
        </p:pic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7794207" y="58462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1850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비밀번호변경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비빌번호변경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290EA241-D3D9-CFA5-3E85-61380FFA189F}"/>
              </a:ext>
            </a:extLst>
          </p:cNvPr>
          <p:cNvSpPr/>
          <p:nvPr/>
        </p:nvSpPr>
        <p:spPr>
          <a:xfrm>
            <a:off x="-1723965" y="3687997"/>
            <a:ext cx="1093224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마이페이지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-1746635" y="1043024"/>
            <a:ext cx="3000795" cy="5554317"/>
            <a:chOff x="-1746635" y="1043024"/>
            <a:chExt cx="3000795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-1746635" y="1777064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8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04999" y="2257424"/>
            <a:ext cx="6791325" cy="319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사각형: 둥근 모서리 12">
            <a:extLst>
              <a:ext uri="{FF2B5EF4-FFF2-40B4-BE49-F238E27FC236}">
                <a16:creationId xmlns:a16="http://schemas.microsoft.com/office/drawing/2014/main" id="{11D80872-A788-3A49-4950-1A741CFF28F2}"/>
              </a:ext>
            </a:extLst>
          </p:cNvPr>
          <p:cNvSpPr/>
          <p:nvPr/>
        </p:nvSpPr>
        <p:spPr>
          <a:xfrm>
            <a:off x="4912610" y="576515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74839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04C65F-8562-A8F9-3C6A-B472263AF786}"/>
              </a:ext>
            </a:extLst>
          </p:cNvPr>
          <p:cNvSpPr/>
          <p:nvPr/>
        </p:nvSpPr>
        <p:spPr>
          <a:xfrm rot="5400000">
            <a:off x="2764754" y="-2263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83813"/>
              </p:ext>
            </p:extLst>
          </p:nvPr>
        </p:nvGraphicFramePr>
        <p:xfrm>
          <a:off x="2" y="-10628"/>
          <a:ext cx="9516141" cy="835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94996" y="1035383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49449" y="2298997"/>
              <a:ext cx="863753" cy="2761642"/>
              <a:chOff x="221467" y="2291353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21467" y="2291353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21468" y="264630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21467" y="3711149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21467" y="442104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21467" y="4066098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21467" y="335620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21467" y="3001251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46579" y="477599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77226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F0AF760-21D5-AE7A-AE05-BF6F791BD97F}"/>
              </a:ext>
            </a:extLst>
          </p:cNvPr>
          <p:cNvSpPr/>
          <p:nvPr/>
        </p:nvSpPr>
        <p:spPr>
          <a:xfrm rot="5400000">
            <a:off x="1037463" y="2110241"/>
            <a:ext cx="2394053" cy="150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F0C932-3027-5223-A24D-5E01AF9C6452}"/>
              </a:ext>
            </a:extLst>
          </p:cNvPr>
          <p:cNvGrpSpPr/>
          <p:nvPr/>
        </p:nvGrpSpPr>
        <p:grpSpPr>
          <a:xfrm>
            <a:off x="1891047" y="1854389"/>
            <a:ext cx="707641" cy="707641"/>
            <a:chOff x="2186429" y="1929489"/>
            <a:chExt cx="707641" cy="70764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03B6B92-994B-EACD-6F7F-A823F17DBFD2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그래픽 5" descr="사용자 단색으로 채워진">
              <a:extLst>
                <a:ext uri="{FF2B5EF4-FFF2-40B4-BE49-F238E27FC236}">
                  <a16:creationId xmlns:a16="http://schemas.microsoft.com/office/drawing/2014/main" id="{1C95BB14-F03F-C764-2F22-985E6A574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cxnSp>
        <p:nvCxnSpPr>
          <p:cNvPr id="10" name="직선 연결선[R] 18">
            <a:extLst>
              <a:ext uri="{FF2B5EF4-FFF2-40B4-BE49-F238E27FC236}">
                <a16:creationId xmlns:a16="http://schemas.microsoft.com/office/drawing/2014/main" id="{995C34C9-AA7E-A03A-1A40-9D891390E07F}"/>
              </a:ext>
            </a:extLst>
          </p:cNvPr>
          <p:cNvCxnSpPr>
            <a:cxnSpLocks/>
          </p:cNvCxnSpPr>
          <p:nvPr/>
        </p:nvCxnSpPr>
        <p:spPr>
          <a:xfrm>
            <a:off x="1480851" y="2759952"/>
            <a:ext cx="150727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0735B6-B4AC-887F-5B76-74FD2D86D070}"/>
              </a:ext>
            </a:extLst>
          </p:cNvPr>
          <p:cNvSpPr txBox="1"/>
          <p:nvPr/>
        </p:nvSpPr>
        <p:spPr>
          <a:xfrm>
            <a:off x="1480888" y="2830560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회사  </a:t>
            </a:r>
            <a:r>
              <a:rPr kumimoji="1" lang="en-US" altLang="ko-KR" sz="1200" b="1">
                <a:ea typeface="맑은 고딕"/>
              </a:rPr>
              <a:t>E.W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4D26A-3B51-5E26-B65B-5DAEDBADBED1}"/>
              </a:ext>
            </a:extLst>
          </p:cNvPr>
          <p:cNvSpPr txBox="1"/>
          <p:nvPr/>
        </p:nvSpPr>
        <p:spPr>
          <a:xfrm>
            <a:off x="1480888" y="3102935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부서  인사팀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A6A5D-8A36-46F4-AC6D-62803BE9F348}"/>
              </a:ext>
            </a:extLst>
          </p:cNvPr>
          <p:cNvSpPr txBox="1"/>
          <p:nvPr/>
        </p:nvSpPr>
        <p:spPr>
          <a:xfrm>
            <a:off x="1480888" y="3387381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직급  부장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8831A-BD72-103D-B0F2-778DD40742BE}"/>
              </a:ext>
            </a:extLst>
          </p:cNvPr>
          <p:cNvSpPr txBox="1"/>
          <p:nvPr/>
        </p:nvSpPr>
        <p:spPr>
          <a:xfrm>
            <a:off x="1480888" y="3651072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이름  </a:t>
            </a:r>
            <a:r>
              <a:rPr kumimoji="1" lang="en-US" altLang="ko-KR" sz="1200" b="1">
                <a:ea typeface="맑은 고딕"/>
              </a:rPr>
              <a:t>000</a:t>
            </a:r>
            <a:endParaRPr lang="en-US" altLang="ko-KR" sz="1200" b="1">
              <a:ea typeface="맑은 고딕"/>
            </a:endParaRPr>
          </a:p>
        </p:txBody>
      </p:sp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F8DFCB-D417-3A1E-A24B-993AB8FD91B5}"/>
              </a:ext>
            </a:extLst>
          </p:cNvPr>
          <p:cNvSpPr/>
          <p:nvPr/>
        </p:nvSpPr>
        <p:spPr>
          <a:xfrm>
            <a:off x="1486326" y="4170374"/>
            <a:ext cx="1501803" cy="451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B75566-9AE1-C285-A35D-55AD5BF2D1E7}"/>
              </a:ext>
            </a:extLst>
          </p:cNvPr>
          <p:cNvSpPr/>
          <p:nvPr/>
        </p:nvSpPr>
        <p:spPr>
          <a:xfrm>
            <a:off x="1480850" y="4714004"/>
            <a:ext cx="1501803" cy="447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6DDCB0F2-CB0E-4EEF-FDC6-2765E88663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4423" y="4763460"/>
            <a:ext cx="377499" cy="377499"/>
          </a:xfrm>
          <a:prstGeom prst="rect">
            <a:avLst/>
          </a:prstGeom>
        </p:spPr>
      </p:pic>
      <p:pic>
        <p:nvPicPr>
          <p:cNvPr id="35" name="그래픽 34" descr="사무실 의자 단색으로 채워진">
            <a:extLst>
              <a:ext uri="{FF2B5EF4-FFF2-40B4-BE49-F238E27FC236}">
                <a16:creationId xmlns:a16="http://schemas.microsoft.com/office/drawing/2014/main" id="{B9C54518-9D48-87AB-9FA2-02CA2306B6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38297" y="4215967"/>
            <a:ext cx="377499" cy="3774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5AC0BC-85C2-C4F8-7D67-A8850C353A89}"/>
              </a:ext>
            </a:extLst>
          </p:cNvPr>
          <p:cNvSpPr txBox="1"/>
          <p:nvPr/>
        </p:nvSpPr>
        <p:spPr>
          <a:xfrm>
            <a:off x="1947398" y="4277354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부서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7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280E0B-9086-D42B-2400-3EC52196BC1F}"/>
              </a:ext>
            </a:extLst>
          </p:cNvPr>
          <p:cNvSpPr txBox="1"/>
          <p:nvPr/>
        </p:nvSpPr>
        <p:spPr>
          <a:xfrm>
            <a:off x="1915796" y="4773393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사원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53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cxnSp>
        <p:nvCxnSpPr>
          <p:cNvPr id="26" name="직선 연결선[R] 18">
            <a:extLst>
              <a:ext uri="{FF2B5EF4-FFF2-40B4-BE49-F238E27FC236}">
                <a16:creationId xmlns:a16="http://schemas.microsoft.com/office/drawing/2014/main" id="{ABBC6DF1-7FBF-5042-D6C5-08E70673E7DE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B6200-D173-5770-61B3-7029440C8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3769" y="1678846"/>
            <a:ext cx="1933575" cy="2133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091CF0-9E49-095F-3775-80BC257C62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0778" y="1688371"/>
            <a:ext cx="3952875" cy="211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8C74C-8154-0F91-15EE-697AB22B1DE1}"/>
              </a:ext>
            </a:extLst>
          </p:cNvPr>
          <p:cNvSpPr txBox="1"/>
          <p:nvPr/>
        </p:nvSpPr>
        <p:spPr>
          <a:xfrm>
            <a:off x="226216" y="5045077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28E388-6A10-9F6B-62DE-DE0B37FC5429}"/>
              </a:ext>
            </a:extLst>
          </p:cNvPr>
          <p:cNvSpPr/>
          <p:nvPr/>
        </p:nvSpPr>
        <p:spPr>
          <a:xfrm rot="5400000">
            <a:off x="5224563" y="1867105"/>
            <a:ext cx="1896694" cy="608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2D37AD-BBD9-5E6D-05DF-EE61AAF02C59}"/>
              </a:ext>
            </a:extLst>
          </p:cNvPr>
          <p:cNvSpPr/>
          <p:nvPr/>
        </p:nvSpPr>
        <p:spPr>
          <a:xfrm>
            <a:off x="3143226" y="3966951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D1606FD-4198-72DF-84B2-820D02F8E975}"/>
              </a:ext>
            </a:extLst>
          </p:cNvPr>
          <p:cNvSpPr/>
          <p:nvPr/>
        </p:nvSpPr>
        <p:spPr>
          <a:xfrm>
            <a:off x="4171439" y="3966111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E4FA74-2585-D6AD-410A-3025249C87D6}"/>
              </a:ext>
            </a:extLst>
          </p:cNvPr>
          <p:cNvSpPr txBox="1"/>
          <p:nvPr/>
        </p:nvSpPr>
        <p:spPr>
          <a:xfrm>
            <a:off x="3167515" y="3959502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36AB74-77E5-5648-FD22-F89ADCA0001D}"/>
              </a:ext>
            </a:extLst>
          </p:cNvPr>
          <p:cNvSpPr txBox="1"/>
          <p:nvPr/>
        </p:nvSpPr>
        <p:spPr>
          <a:xfrm>
            <a:off x="4027644" y="3959499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graphicFrame>
        <p:nvGraphicFramePr>
          <p:cNvPr id="49" name="표 67">
            <a:extLst>
              <a:ext uri="{FF2B5EF4-FFF2-40B4-BE49-F238E27FC236}">
                <a16:creationId xmlns:a16="http://schemas.microsoft.com/office/drawing/2014/main" id="{67101449-FA1A-84C5-481A-58FE435B6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34511"/>
              </p:ext>
            </p:extLst>
          </p:nvPr>
        </p:nvGraphicFramePr>
        <p:xfrm>
          <a:off x="3132165" y="4204689"/>
          <a:ext cx="6081488" cy="21977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0369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823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81956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21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62B2C50-A268-C284-14B0-7A7F6E988B3E}"/>
              </a:ext>
            </a:extLst>
          </p:cNvPr>
          <p:cNvSpPr txBox="1"/>
          <p:nvPr/>
        </p:nvSpPr>
        <p:spPr>
          <a:xfrm>
            <a:off x="206142" y="1930965"/>
            <a:ext cx="9292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사원관리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48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일일근태관리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일일근태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목록과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근태현황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809142"/>
              <a:chOff x="242550" y="2425497"/>
              <a:chExt cx="900892" cy="28091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3163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1379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932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4204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981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669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576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기간에 따른 근태목록을 조회할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상세내역을 확인할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 내역을 선택하여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조정신청할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1906724" y="1924050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 </a:t>
            </a:r>
            <a:r>
              <a:rPr lang="ko-KR" altLang="en-US" dirty="0" err="1"/>
              <a:t>근로제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695074" y="19145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정상근무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497649" y="19192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지각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2" y="3384462"/>
          <a:ext cx="7422874" cy="267696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7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59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87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54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27699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4572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773432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총 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근무형태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정상근무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07:00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지각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3618051" y="29283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pSp>
        <p:nvGrpSpPr>
          <p:cNvPr id="73" name="그룹 72"/>
          <p:cNvGrpSpPr/>
          <p:nvPr/>
        </p:nvGrpSpPr>
        <p:grpSpPr>
          <a:xfrm>
            <a:off x="3953231" y="2935848"/>
            <a:ext cx="2388945" cy="330084"/>
            <a:chOff x="2833858" y="5184494"/>
            <a:chExt cx="2388945" cy="330084"/>
          </a:xfrm>
        </p:grpSpPr>
        <p:pic>
          <p:nvPicPr>
            <p:cNvPr id="74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82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217424" y="39377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근태조정신청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708242" y="279770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7290821" y="1919224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조퇴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49846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일일근태관리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신청할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일일근태관리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페이지로 이동할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1906724" y="1924050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 </a:t>
            </a:r>
            <a:r>
              <a:rPr lang="ko-KR" altLang="en-US" dirty="0" err="1"/>
              <a:t>근로제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3695074" y="19145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정상근무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497649" y="19192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지각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2" y="3384462"/>
          <a:ext cx="7422874" cy="267696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7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59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876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54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27699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4572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773432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총 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근무형태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정상근무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07:00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지각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3618051" y="29283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pSp>
        <p:nvGrpSpPr>
          <p:cNvPr id="10" name="그룹 72"/>
          <p:cNvGrpSpPr/>
          <p:nvPr/>
        </p:nvGrpSpPr>
        <p:grpSpPr>
          <a:xfrm>
            <a:off x="3953231" y="2935848"/>
            <a:ext cx="2388945" cy="330084"/>
            <a:chOff x="2833858" y="5184494"/>
            <a:chExt cx="2388945" cy="330084"/>
          </a:xfrm>
        </p:grpSpPr>
        <p:pic>
          <p:nvPicPr>
            <p:cNvPr id="74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82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근태조정신청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7290821" y="1919224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조퇴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3047748" y="1794372"/>
            <a:ext cx="4779283" cy="4341896"/>
            <a:chOff x="3047748" y="1794372"/>
            <a:chExt cx="4779283" cy="4341896"/>
          </a:xfrm>
        </p:grpSpPr>
        <p:grpSp>
          <p:nvGrpSpPr>
            <p:cNvPr id="123" name="그룹 122"/>
            <p:cNvGrpSpPr/>
            <p:nvPr/>
          </p:nvGrpSpPr>
          <p:grpSpPr>
            <a:xfrm>
              <a:off x="3047748" y="1794372"/>
              <a:ext cx="4779283" cy="4341896"/>
              <a:chOff x="3047748" y="1794372"/>
              <a:chExt cx="4779283" cy="4341896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3124C78D-0A4C-FA9B-2419-B70B38565EA9}"/>
                  </a:ext>
                </a:extLst>
              </p:cNvPr>
              <p:cNvGrpSpPr/>
              <p:nvPr/>
            </p:nvGrpSpPr>
            <p:grpSpPr>
              <a:xfrm>
                <a:off x="3047748" y="1794372"/>
                <a:ext cx="4779283" cy="4341896"/>
                <a:chOff x="2850296" y="1815655"/>
                <a:chExt cx="4779283" cy="3790840"/>
              </a:xfrm>
            </p:grpSpPr>
            <p:sp>
              <p:nvSpPr>
                <p:cNvPr id="99" name="Rectangle 1">
                  <a:extLst>
                    <a:ext uri="{FF2B5EF4-FFF2-40B4-BE49-F238E27FC236}">
                      <a16:creationId xmlns:a16="http://schemas.microsoft.com/office/drawing/2014/main" id="{CF1932CA-9E70-D5B6-0309-73A3632F40F9}"/>
                    </a:ext>
                  </a:extLst>
                </p:cNvPr>
                <p:cNvSpPr/>
                <p:nvPr/>
              </p:nvSpPr>
              <p:spPr>
                <a:xfrm>
                  <a:off x="2850751" y="1815655"/>
                  <a:ext cx="4778828" cy="3790840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198702" y="3126929"/>
                  <a:ext cx="2990299" cy="26364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09:00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3685652" y="2492031"/>
                  <a:ext cx="551389" cy="21497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00" dirty="0">
                      <a:ea typeface="맑은 고딕"/>
                    </a:rPr>
                    <a:t>일자</a:t>
                  </a:r>
                  <a:endParaRPr lang="en-US" sz="1000" dirty="0">
                    <a:ea typeface="맑은 고딕"/>
                  </a:endParaRPr>
                </a:p>
              </p:txBody>
            </p:sp>
            <p:sp>
              <p:nvSpPr>
                <p:cNvPr id="102" name="Rectangle 26">
                  <a:extLst>
                    <a:ext uri="{FF2B5EF4-FFF2-40B4-BE49-F238E27FC236}">
                      <a16:creationId xmlns:a16="http://schemas.microsoft.com/office/drawing/2014/main" id="{CF9B3F9B-7031-0F37-4926-183F0244DF8D}"/>
                    </a:ext>
                  </a:extLst>
                </p:cNvPr>
                <p:cNvSpPr/>
                <p:nvPr/>
              </p:nvSpPr>
              <p:spPr>
                <a:xfrm>
                  <a:off x="4188953" y="3951735"/>
                  <a:ext cx="2988172" cy="10666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r>
                    <a:rPr lang="ko-KR" altLang="en-US" sz="1200" dirty="0" err="1">
                      <a:solidFill>
                        <a:schemeClr val="tx1"/>
                      </a:solidFill>
                      <a:ea typeface="맑은 고딕"/>
                    </a:rPr>
                    <a:t>지각아닙니다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9E31F7F-D937-7058-230F-BB684D491F4E}"/>
                    </a:ext>
                  </a:extLst>
                </p:cNvPr>
                <p:cNvSpPr txBox="1"/>
                <p:nvPr/>
              </p:nvSpPr>
              <p:spPr>
                <a:xfrm>
                  <a:off x="3319822" y="3961403"/>
                  <a:ext cx="881742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sz="1200" dirty="0">
                      <a:ea typeface="맑은 고딕"/>
                    </a:rPr>
                    <a:t>조정사유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2850296" y="2758642"/>
                  <a:ext cx="1928011" cy="228408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출근시간</a:t>
                  </a:r>
                  <a:r>
                    <a:rPr lang="en-US" altLang="ko-KR" sz="1050" dirty="0">
                      <a:ea typeface="맑은 고딕"/>
                    </a:rPr>
                    <a:t>-</a:t>
                  </a:r>
                  <a:r>
                    <a:rPr lang="ko-KR" altLang="en-US" sz="1050" dirty="0">
                      <a:ea typeface="맑은 고딕"/>
                    </a:rPr>
                    <a:t>퇴근시간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09E6F0-1E9A-2982-F180-3FBE6DE04E60}"/>
                    </a:ext>
                  </a:extLst>
                </p:cNvPr>
                <p:cNvSpPr txBox="1"/>
                <p:nvPr/>
              </p:nvSpPr>
              <p:spPr>
                <a:xfrm>
                  <a:off x="3025024" y="3137626"/>
                  <a:ext cx="1812661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조정출근시간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2961257" y="1921789"/>
                  <a:ext cx="3277717" cy="45681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2800" dirty="0">
                      <a:ea typeface="맑은 고딕"/>
                    </a:rPr>
                    <a:t>근태조정신청서</a:t>
                  </a:r>
                  <a:endParaRPr lang="en-US" sz="2800" dirty="0">
                    <a:ea typeface="맑은 고딕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4109081" y="2468335"/>
                  <a:ext cx="1476749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ko-KR" sz="1200" dirty="0">
                      <a:ea typeface="맑은 고딕"/>
                    </a:rPr>
                    <a:t>2023-06-27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19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198701" y="3541650"/>
                  <a:ext cx="2990299" cy="26364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18:00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C009E6F0-1E9A-2982-F180-3FBE6DE04E60}"/>
                    </a:ext>
                  </a:extLst>
                </p:cNvPr>
                <p:cNvSpPr txBox="1"/>
                <p:nvPr/>
              </p:nvSpPr>
              <p:spPr>
                <a:xfrm>
                  <a:off x="3025023" y="3552349"/>
                  <a:ext cx="1812661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조정퇴근시간</a:t>
                  </a:r>
                  <a:endParaRPr lang="en-US" sz="1200" dirty="0">
                    <a:ea typeface="맑은 고딕"/>
                  </a:endParaRPr>
                </a:p>
              </p:txBody>
            </p:sp>
          </p:grpSp>
          <p:sp>
            <p:nvSpPr>
              <p:cNvPr id="112" name="사각형: 둥근 모서리 115">
                <a:extLst>
                  <a:ext uri="{FF2B5EF4-FFF2-40B4-BE49-F238E27FC236}">
                    <a16:creationId xmlns:a16="http://schemas.microsoft.com/office/drawing/2014/main" id="{75CD935C-DEDA-4F33-42D0-5592E1EB0B59}"/>
                  </a:ext>
                </a:extLst>
              </p:cNvPr>
              <p:cNvSpPr/>
              <p:nvPr/>
            </p:nvSpPr>
            <p:spPr>
              <a:xfrm>
                <a:off x="5096706" y="5612996"/>
                <a:ext cx="1277510" cy="3882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  <a:ea typeface="맑은 고딕"/>
                  </a:rPr>
                  <a:t>취소</a:t>
                </a: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CA32607F-142C-EEE4-9A2D-72C69FD0AC1F}"/>
                  </a:ext>
                </a:extLst>
              </p:cNvPr>
              <p:cNvSpPr/>
              <p:nvPr/>
            </p:nvSpPr>
            <p:spPr>
              <a:xfrm>
                <a:off x="6438342" y="5615347"/>
                <a:ext cx="1277510" cy="388257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ea typeface="맑은 고딕"/>
                  </a:rPr>
                  <a:t>저장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04558" y="2872454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10:00 ~ 18:00</a:t>
              </a:r>
            </a:p>
          </p:txBody>
        </p:sp>
      </p:grpSp>
      <p:sp>
        <p:nvSpPr>
          <p:cNvPr id="121" name="타원 120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37501" y="549340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4996250" y="55290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1967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기간별로 조회할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 상세내역을 볼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결재되지 않은 근태조정신청내역을 삭제할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2405474" y="1924050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193824" y="19145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996399" y="19192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미처리</a:t>
            </a:r>
            <a:r>
              <a:rPr lang="en-US" altLang="ko-KR" dirty="0"/>
              <a:t> _</a:t>
            </a:r>
            <a:r>
              <a:rPr lang="ko-KR" altLang="en-US" dirty="0"/>
              <a:t>건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2" y="3384462"/>
          <a:ext cx="7494129" cy="27934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9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4663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근무조정일자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3618051" y="29283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pSp>
        <p:nvGrpSpPr>
          <p:cNvPr id="10" name="그룹 72"/>
          <p:cNvGrpSpPr/>
          <p:nvPr/>
        </p:nvGrpSpPr>
        <p:grpSpPr>
          <a:xfrm>
            <a:off x="3953231" y="2935848"/>
            <a:ext cx="2388945" cy="330084"/>
            <a:chOff x="2833858" y="5184494"/>
            <a:chExt cx="2388945" cy="330084"/>
          </a:xfrm>
        </p:grpSpPr>
        <p:pic>
          <p:nvPicPr>
            <p:cNvPr id="74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82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1778037" y="370023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708242" y="279770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783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근태조정신청내역 상세보기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결재되지 않은 근태조정신청내역을 삭제할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근태조정신청내역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페이지로 이동할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2405474" y="1924050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신청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193824" y="19145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처리 </a:t>
            </a:r>
            <a:r>
              <a:rPr lang="en-US" altLang="ko-KR" dirty="0"/>
              <a:t>_</a:t>
            </a:r>
            <a:r>
              <a:rPr lang="ko-KR" altLang="en-US" dirty="0"/>
              <a:t>건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996399" y="1919225"/>
            <a:ext cx="1590676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미처리</a:t>
            </a:r>
            <a:r>
              <a:rPr lang="en-US" altLang="ko-KR" dirty="0"/>
              <a:t> _</a:t>
            </a:r>
            <a:r>
              <a:rPr lang="ko-KR" altLang="en-US" dirty="0"/>
              <a:t>건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2" y="3384462"/>
          <a:ext cx="7494129" cy="27934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9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4663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근무조정일자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3618051" y="29283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pSp>
        <p:nvGrpSpPr>
          <p:cNvPr id="10" name="그룹 72"/>
          <p:cNvGrpSpPr/>
          <p:nvPr/>
        </p:nvGrpSpPr>
        <p:grpSpPr>
          <a:xfrm>
            <a:off x="3953231" y="2935848"/>
            <a:ext cx="2388945" cy="330084"/>
            <a:chOff x="2833858" y="5184494"/>
            <a:chExt cx="2388945" cy="330084"/>
          </a:xfrm>
        </p:grpSpPr>
        <p:pic>
          <p:nvPicPr>
            <p:cNvPr id="74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82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  <a:endParaRPr lang="ko-KR" altLang="en-US" sz="1200" dirty="0">
              <a:ea typeface="맑은 고딕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047748" y="1794372"/>
            <a:ext cx="4779283" cy="4341896"/>
            <a:chOff x="3047748" y="1794372"/>
            <a:chExt cx="4779283" cy="4341896"/>
          </a:xfrm>
        </p:grpSpPr>
        <p:grpSp>
          <p:nvGrpSpPr>
            <p:cNvPr id="97" name="그룹 122"/>
            <p:cNvGrpSpPr/>
            <p:nvPr/>
          </p:nvGrpSpPr>
          <p:grpSpPr>
            <a:xfrm>
              <a:off x="3047748" y="1794372"/>
              <a:ext cx="4779283" cy="4341896"/>
              <a:chOff x="3047748" y="1794372"/>
              <a:chExt cx="4779283" cy="4341896"/>
            </a:xfrm>
          </p:grpSpPr>
          <p:grpSp>
            <p:nvGrpSpPr>
              <p:cNvPr id="99" name="그룹 97">
                <a:extLst>
                  <a:ext uri="{FF2B5EF4-FFF2-40B4-BE49-F238E27FC236}">
                    <a16:creationId xmlns:a16="http://schemas.microsoft.com/office/drawing/2014/main" id="{3124C78D-0A4C-FA9B-2419-B70B38565EA9}"/>
                  </a:ext>
                </a:extLst>
              </p:cNvPr>
              <p:cNvGrpSpPr/>
              <p:nvPr/>
            </p:nvGrpSpPr>
            <p:grpSpPr>
              <a:xfrm>
                <a:off x="3047748" y="1794372"/>
                <a:ext cx="4779283" cy="4341896"/>
                <a:chOff x="2850296" y="1815655"/>
                <a:chExt cx="4779283" cy="3790840"/>
              </a:xfrm>
            </p:grpSpPr>
            <p:sp>
              <p:nvSpPr>
                <p:cNvPr id="102" name="Rectangle 1">
                  <a:extLst>
                    <a:ext uri="{FF2B5EF4-FFF2-40B4-BE49-F238E27FC236}">
                      <a16:creationId xmlns:a16="http://schemas.microsoft.com/office/drawing/2014/main" id="{CF1932CA-9E70-D5B6-0309-73A3632F40F9}"/>
                    </a:ext>
                  </a:extLst>
                </p:cNvPr>
                <p:cNvSpPr/>
                <p:nvPr/>
              </p:nvSpPr>
              <p:spPr>
                <a:xfrm>
                  <a:off x="2850751" y="1815655"/>
                  <a:ext cx="4778828" cy="3790840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3685652" y="2492031"/>
                  <a:ext cx="551389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일자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07" name="Rectangle 26">
                  <a:extLst>
                    <a:ext uri="{FF2B5EF4-FFF2-40B4-BE49-F238E27FC236}">
                      <a16:creationId xmlns:a16="http://schemas.microsoft.com/office/drawing/2014/main" id="{CF9B3F9B-7031-0F37-4926-183F0244DF8D}"/>
                    </a:ext>
                  </a:extLst>
                </p:cNvPr>
                <p:cNvSpPr/>
                <p:nvPr/>
              </p:nvSpPr>
              <p:spPr>
                <a:xfrm>
                  <a:off x="4188953" y="3951735"/>
                  <a:ext cx="2988172" cy="106662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r>
                    <a:rPr lang="ko-KR" altLang="en-US" sz="1200" dirty="0" err="1">
                      <a:solidFill>
                        <a:schemeClr val="tx1"/>
                      </a:solidFill>
                      <a:ea typeface="맑은 고딕"/>
                    </a:rPr>
                    <a:t>지각아닙니다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9E31F7F-D937-7058-230F-BB684D491F4E}"/>
                    </a:ext>
                  </a:extLst>
                </p:cNvPr>
                <p:cNvSpPr txBox="1"/>
                <p:nvPr/>
              </p:nvSpPr>
              <p:spPr>
                <a:xfrm>
                  <a:off x="3319822" y="3961403"/>
                  <a:ext cx="881742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sz="1200" dirty="0">
                      <a:ea typeface="맑은 고딕"/>
                    </a:rPr>
                    <a:t>조정사유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2850296" y="2758642"/>
                  <a:ext cx="1928011" cy="228408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출근시간</a:t>
                  </a:r>
                  <a:r>
                    <a:rPr lang="en-US" altLang="ko-KR" sz="1050" dirty="0">
                      <a:ea typeface="맑은 고딕"/>
                    </a:rPr>
                    <a:t>-</a:t>
                  </a:r>
                  <a:r>
                    <a:rPr lang="ko-KR" altLang="en-US" sz="1050" dirty="0">
                      <a:ea typeface="맑은 고딕"/>
                    </a:rPr>
                    <a:t>퇴근시간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C009E6F0-1E9A-2982-F180-3FBE6DE04E60}"/>
                    </a:ext>
                  </a:extLst>
                </p:cNvPr>
                <p:cNvSpPr txBox="1"/>
                <p:nvPr/>
              </p:nvSpPr>
              <p:spPr>
                <a:xfrm>
                  <a:off x="3025024" y="3062781"/>
                  <a:ext cx="1812661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조정출근시간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2961257" y="1921789"/>
                  <a:ext cx="3277717" cy="45681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2800" dirty="0">
                      <a:ea typeface="맑은 고딕"/>
                    </a:rPr>
                    <a:t>근태조정신청서</a:t>
                  </a:r>
                  <a:endParaRPr lang="en-US" sz="2800" dirty="0">
                    <a:ea typeface="맑은 고딕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4109081" y="2468335"/>
                  <a:ext cx="1476749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ko-KR" sz="1200" dirty="0">
                      <a:ea typeface="맑은 고딕"/>
                    </a:rPr>
                    <a:t>2023-06-27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009E6F0-1E9A-2982-F180-3FBE6DE04E60}"/>
                    </a:ext>
                  </a:extLst>
                </p:cNvPr>
                <p:cNvSpPr txBox="1"/>
                <p:nvPr/>
              </p:nvSpPr>
              <p:spPr>
                <a:xfrm>
                  <a:off x="3025023" y="3369394"/>
                  <a:ext cx="1812661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조정퇴근시간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4145696" y="3058022"/>
                  <a:ext cx="1928011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ko-KR" sz="1200" dirty="0">
                      <a:ea typeface="맑은 고딕"/>
                    </a:rPr>
                    <a:t>09:00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009E6F0-1E9A-2982-F180-3FBE6DE04E60}"/>
                    </a:ext>
                  </a:extLst>
                </p:cNvPr>
                <p:cNvSpPr txBox="1"/>
                <p:nvPr/>
              </p:nvSpPr>
              <p:spPr>
                <a:xfrm>
                  <a:off x="3320299" y="3677090"/>
                  <a:ext cx="978050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200" dirty="0">
                      <a:ea typeface="맑은 고딕"/>
                    </a:rPr>
                    <a:t>근무시간</a:t>
                  </a:r>
                  <a:endParaRPr lang="en-US" sz="1200" dirty="0">
                    <a:ea typeface="맑은 고딕"/>
                  </a:endParaRPr>
                </a:p>
              </p:txBody>
            </p:sp>
          </p:grpSp>
          <p:sp>
            <p:nvSpPr>
              <p:cNvPr id="100" name="사각형: 둥근 모서리 115">
                <a:extLst>
                  <a:ext uri="{FF2B5EF4-FFF2-40B4-BE49-F238E27FC236}">
                    <a16:creationId xmlns:a16="http://schemas.microsoft.com/office/drawing/2014/main" id="{75CD935C-DEDA-4F33-42D0-5592E1EB0B59}"/>
                  </a:ext>
                </a:extLst>
              </p:cNvPr>
              <p:cNvSpPr/>
              <p:nvPr/>
            </p:nvSpPr>
            <p:spPr>
              <a:xfrm>
                <a:off x="5096706" y="5612996"/>
                <a:ext cx="1277510" cy="3882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  <a:ea typeface="맑은 고딕"/>
                  </a:rPr>
                  <a:t>취소</a:t>
                </a:r>
              </a:p>
            </p:txBody>
          </p:sp>
          <p:sp>
            <p:nvSpPr>
              <p:cNvPr id="101" name="사각형: 둥근 모서리 113">
                <a:extLst>
                  <a:ext uri="{FF2B5EF4-FFF2-40B4-BE49-F238E27FC236}">
                    <a16:creationId xmlns:a16="http://schemas.microsoft.com/office/drawing/2014/main" id="{CA32607F-142C-EEE4-9A2D-72C69FD0AC1F}"/>
                  </a:ext>
                </a:extLst>
              </p:cNvPr>
              <p:cNvSpPr/>
              <p:nvPr/>
            </p:nvSpPr>
            <p:spPr>
              <a:xfrm>
                <a:off x="6438342" y="5615347"/>
                <a:ext cx="1277510" cy="388257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ea typeface="맑은 고딕"/>
                  </a:rPr>
                  <a:t>삭제</a:t>
                </a: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04558" y="2872454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10:00 ~ 18:00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33133" y="3567779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18:00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61708" y="3920204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08:00</a:t>
              </a:r>
            </a:p>
          </p:txBody>
        </p:sp>
      </p:grpSp>
      <p:sp>
        <p:nvSpPr>
          <p:cNvPr id="119" name="타원 11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37501" y="54815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4972500" y="55052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189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근태통계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근태통계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658823" y="1643084"/>
            <a:ext cx="66527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  <a:ea typeface="맑은 고딕"/>
              </a:rPr>
              <a:t>Day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649298" y="3167084"/>
            <a:ext cx="9796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  <a:ea typeface="맑은 고딕"/>
              </a:rPr>
              <a:t>Week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649298" y="4614884"/>
            <a:ext cx="9796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  <a:ea typeface="맑은 고딕"/>
              </a:rPr>
              <a:t>Month</a:t>
            </a:r>
          </a:p>
        </p:txBody>
      </p:sp>
      <p:sp>
        <p:nvSpPr>
          <p:cNvPr id="15362" name="AutoShape 2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64" name="AutoShape 4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66" name="AutoShape 6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68" name="AutoShape 8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70" name="AutoShape 10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72" name="AutoShape 12" descr="data:image/jpg;base64,%20/9j/4AAQSkZJRgABAQEAYABgAAD/2wBDAAUDBAQEAwUEBAQFBQUGBwwIBwcHBw8LCwkMEQ8SEhEPERETFhwXExQaFRERGCEYGh0dHx8fExciJCIeJBweHx7/2wBDAQUFBQcGBw4ICA4eFBEUHh4eHh4eHh4eHh4eHh4eHh4eHh4eHh4eHh4eHh4eHh4eHh4eHh4eHh4eHh4eHh4eHh7/wAARCACBAT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B8SeJLTRbyG0/sWC4JhVy5wOo+lZg8d2g/5l22H/AAIf4VQ+JX/Idg/69k/lWPpkliLK7humSOeRk8l2jLYweenSvqsNl+Glh4TlC7aXc+Exub4yGLqU4VLJN20X+R048eWp6eHrf/vof4Uf8J7af9C/bf8AfQ/wqj8RVtVudPFv5YXyfnMWPX2/rVrWItMbRJdlpHFMkCMzptCkHAG1u7eoHvSWEwjjGXs9/NieYZhzzj7b4fJa/gOfx3YspVvDtqwPUFgc/pTY/GunwktH4YtEOOq7R/SrfhObSZEksl+z3EkFuGkuXiVBIxI4XPOBXAfwH8a0o4HCzlKPs7W82Y181x9KEZ+1ve/RaW+R7fplpbatpNveHTLXZOgfYyKcfpVqLRYIgRFptmgPXbGop/gf/kU9N/64L/KtmvmK3u1JRWyZ91h3z0oTlu0vyMOXRbeXHm6bZvjpujU4/Slj0eKNQsen2iqOgCKBW3RWXMzblRgyaFayNuk0uydvVo1J/lUi6TGqhVsbUAdAEFbVFHMw5UYJ0G1Z950uyLZznylzn8ql/stf+fG2/wC+RWzRRzMOVGCug2qvvXS7IN6iJc/yqR9IjdSr2FqynqCgraoo5mHKjCi0O2iJMWmWaE9Ssaj+lSf2Wv8Az423/fIrZoouCikYv9kx/wDPha/98Cl/stf+fG2/75FbNFFx2MOXRbeXHm6bZvjpujU/0pY9HijXbHp9oq+gRQK26KOZi5UYraTGylWsLUg9QUFMj0O2jbdHpdkjdMrGoP8AKt2ii4ciMb+y1/58bb/vkUh0mMkH7DbZH+wK2qKLjsYv9kx/8+Fr/wB8Cj+yY/8Anxtf++BW1RRcLGKNJj/58LX/AL4FL/Za/wDPjbf98itmii4WMY6Uh62Nsf8AgApraPEw2tp9oR6FFrboouFjl5PCOiyOXk8O6SzE5JNshJ/Sm/8ACHaH/wBC3pH/AICx/wCFdVRRcLHOx+G9PjQJHo2noo6BYVAH6U7/AIR+y/6BNh/36X/Cugop87J5I9jn/wDhH7L/AKBNh/36X/Co59F02AKZdKsQGOARCvX8q6Ss7Xf9VB/11WjnYOEexnDSNJwP+JXZf9+F/wAKKujpRVXZPKuxw3inwrqGta9YSWrItvJAqyyk5MRA/u9xTP8AhVt5/wBBiH/vyf8AGu608ZeDnH7tf5VqbG/56Gu2GZ4mnFQi9F5I8yrkeDrVJVJxu35s8wHwsux01iAf9sD/AI0f8Kruv+gxB/34P+Nen7G/56GjY3/PQ1X9r4v+b8ER/q7l/wDJ+L/zPMD8LLs9dYgP/bA/40H4W3mMf2zD/wB+T/jXp+xv+eho2N/z0NH9r4v+b8EH+ruX/wAn4v8AzKuhWJ0zSLawMnmmCMIXxjOKu0zY3/PQ0bW/56GvOlJybk+p7MIKEVGOyH0VHj/prRj/AKa1JRJRUeP+mtGP+mtAElFR4/6a0Y/6a0ASUVHj/prRj/prQBJRUeP+mtG3/pqaAJKKZsb/AJ6GjY3/AD0NAD6KZsb/AJ6GjY3/AD0NAD6KZsb/AJ6GjY3/AD0NAD6KZsb/AJ6GjY3/AD0NAD6KZsb/AJ6GjY3/AD0NAD6KZsb/AJ6GjY3/AD0NAD6KZsb/AJ6GjY3/AD0NAD6KZsb/AJ6GjY3/AD0NAD6KZsb/AJ6GjY3/AD0NAD6ztd/1UH/XVavbG/56Gs/W1IigyxP70UIT2GjpRQOlFWSJp3+st/8Armv8q1qydO/1lv8A9c1/lWtUspHPeM5tbthYz6RDLNGsrfakjxuKbTg8++K5jwTr/iGX4calquuLPJeQ3MqgbSjiMEYI47A+lekVz/ifxJHoc4gbT5rjday3AKEAER7crz/vfpS7lrWyOKOp+LpPDupz6detc754vsmxjLKi8l1zgYJHQnvWlpN74xOh6escV3NPHKZb6S6AV9nXy1A6muiTxFbLOYY7N0UiIq+3Cvv6gHuVyPzqTQ9buL6eGGazwJVd1liOUCg8ZzyCaZJwt1rniRksf+JhPZXDW7sBKuEnfJwpGPlxXpVo1y2iwtebftBgXzdp43Y5xS6ndW9oivcQM6Z+8E3BfrVncrIPlJUj07UXFJXPL/GE3iFPEVkth9vS2c7UW3ddkxGCd+fujmtTXb/Vk1Cxs7AyW8kkReeR4t8KDB4JHJbOOPQGu58uH/niP++aPLi/54j8q6IV1F3tc5Z4ZyVr2POINQ8UTWEdx9ml2W6T/aHbAaf5SEZF9jg4PpVS71PWmkhEF7Jb3P2KNxHJwtxIxAJ6fLj0r1Ixw9TCPyo8uA8+Qp+qitljI3vymLwUrW5jzy/v/EkFxebWLJDdL5SRwHM0ZAyqn69zVPRtY1+68WPZzORZxzMWRlCtt/u574r1Dy4v+eQ/Kk8uH/ngv/fIpLFxStyg8FNv4zg5r/WLy11i6s5xaQw/u7MvCWJZfvPjqQegrDsNe8V3d1Hbw2V4sq2TeatxGFV5TwjI3t9457YFeseXD/zxH5UbIWH+qyPpXP7RHT7FnlWq6l4jh0i/jupJ7W4iit0M6crE7MVaUYHzKMg49q6f4f3F/ci5e9u0u41vHW1nU8vEBwSOxrrvLhxjyVI/3aEjhQgpCq46YXFL2m4Ki7omopu7/ZNAfPQGsjoHUU3d/smjd/smgB1FN3f7JoDg9jQA6im7v9k0bv8AZNADqKbu/wBk0b+cYNADqKbu/wBk0bv9k0AOopu7/ZNG8Zxg5oAdRTd3+yaN3+yaAHUU3d/smgMM4wRQA6s7Xf8AVQf9dVrRrO13/VQf9dVoQnsRjpRQOlFWSJp3+st/+ua/yrWrJ03/AFlv/wBc1/lWtUspBUcsEMxzLEjnBX5lzweoqSikMjkt4ZEVHiQqhBUEdCOlVtP0nTtPmkms7SOF5Pvle9XaKAM/xF/yCZvwq7B/qI/90fyql4i/5BM34VdiOLdCegQfyoAfRXC3PxU8KW9zLbySXm+JyjYt2xkVPpHxL8M6pqlvp1q92Z7htqboCBnGeT+FHzOx5djFHmdKVv8AC/8AI7J/un6UJ90fSh/un6UJ90fSg4xaK841/wCKlvpOt3emNo1xK1s+wusqgNVey+L1tdXsFsuh3KmWQIGMq8Zpc0e560cizCUFNUna1/kennpTY/uUoO5AfUUkf3KZ5I6iiigApsfQ/WnU2PofrQA6ivLfin408QeH/Ecdlpk9qkDQhyJIdxz9c1yT/FDxkEJF1YZ/69v/AK9S5wW7Pew3DWYYmlGrTirS1WqPf6Yn3m+tVNAuZrzRbO6uCplliVnKjAyRVtPvN9ao8OcXCTi90PoryT4+XV1b6hpAt7y5twyvuEUrJn64NeZtqWpbT/xNtQ/8Cn/xqHVinZn02A4VxGNw8a8JpKXe/e3Y+p6av+saua+FzySeCNPklkkldlJLOxYnk9zXSr/rGqk7nzuIouhVlSe8W19w6iub8d+LLfwnaW9xcWc10s0mwCIgEcZ71yX/AAuTTf8AoB3/AP32n+NO67nTQyvG4iCqUqTlHukeo03/AJa/hWL4J8RQ+KNFGpwWstshkZNkhBPBxnitr/lr+FByVaU6U3CorNbodRRRQZhTT98U6mn74oAdWdrv+qg/66rWjWdrv+qg/wCuq0IT2Ix0ooHSirJE0379v/1zX+Va1ZOnf6y3/wCua/yrWqWUgooqhc6xptvfmwmukW5EJnMfcRjq30pDL9FZU+v6dFAsyu8yMUx5SbuH+6fpxV6xvLe9g861lWRNxUkeo6inYCt4i/5BM34VcT/j1X/c/pVLxGyrpMu5gM4xk1cQj7KvI+5/SkB85auq/wBsXvyL/wAfD9vetDwIq/8ACZaX8qj98e3+yaoav/yGL3/r4f8AnWh4E/5HHS/+u3/spr6WdGn7JvlW3byPjqeZYx1lF1pWv/M+/qfQD/dP0oT7o+lI5G08jpQjDaORXzR9ifPvjlVPjLVcop/fentVHR0T+2LL5F/1y9vetDxx/wAjlqv/AF2/pVDR/wDkMWX/AF2X+dfSwo0/ZL3Vt28j46eZY1VnFVpWv/M+/qfR6f6ofSiP7lIhHljkdKI2G3qK+aPsTxj4oX+oQeNLmODULuGMRphI5SoHXtXMHVNW/wCgtf8A/f8Aat/4r/8AI8XP/XJP61yp/rX0+HjH2UdOh8NjK1RYiaUnu+p9K6cSbC3JJJ8teT9Klj6H61DpxH9n2/P/ACzX+VSxsMHkda+Ze59vH4UeOfGdVPiuIlVP+jjqPeuHkRNh+RPyrufjN/yNcX/XuP51w8n3DX0WFpU3Si3FfcfJ43McZTrzjCtJJPZSa/U+jPDAx4esMf8APBf5VeT7zfWqHhkj/hH7Dkf6hf5VfQjc3I6189P4mfV023BNnlnx1Cm/0rcoPyv1FecMqbT+7T8q9H+On/H9pX+69ect9017+DpU3Ri3FfcfL5hmGLpYmUKdWSS6KTS2Xme8fDMAeC7DAA+U/wAzXRL/AKxq534aEDwXYc/wH+ZroVYb25FeHXSVSSXc+lw8pTpRlJ3bSPPfjkqnSLDKg/vz1HtXlGxP+eaflXq/xx/5BFh/13P8q8pr2cDShKim4r7j53M8fiqOIcKdWUVpopNL8Gey/BcBfBq4AH+kSdPrXaf8tfwrjPgyQPBq/wDXeT+ddluHm9R0ryMUkq0ku57+CqSqYeEpu7a3erOc+J1/e6Z4Pu7zT7hre4TG11GSOa8X/wCE58Yf9B6f/vhf8K9i+LCq/gi8Dcjj+deFfZoP+ef6milg69Zc1Nqx9BgOIcmy6m6WOpOU2735U9Pm0etfBbXNY1kaidVv5Lvy2UJuAG38q9FP3xXmPwIjSNdT2LjLLnmvTj/rBWc6U6UuSe5w4vG4XG1nXwkeWm9la34eo6s7Xf8AVQf9dVrRrO13/VQf9dVqEcr2Ix0ooHSirJE07/WW/wD1zX+Va1ZOnf6y3/65r/KtapZSCsfU/Dun6lq8OpXW9niQrsBwGHo3qOvHStiikMw7rw5b+Wf7PmaycMjRFBkR7c9Afqa0dJsxYWKW4KswJLMqhdzHqcCrdFAGX4nghl0uRpI1YrgqT2q+gH2VeP4P6VU8Rf8AIJm/Crif8eq/7n9KAZ85av8A8hi9/wCvh/51oeBP+Rx0v/rt/wCyms/V/wDkMXv/AF8P/OtDwJ/yOOl/9dj/AOgmvqan8J+n6HwNL/eI/wCJfme/uo2ngdKEVdo4HSlf7p+lCfdH0r5Y++Pn7xx/yOOq/wDXb+lUNH/5DFl/12X+dX/HH/I5ar/12/pVDR/+QxZf9dl/nX1MP4S9P0Pgan+8P/F+p9HIo8scDpRGo29BSp/qx9KI/uV8sffI8P8Ait/yPFz/ANck/rXKn+tdV8V/+R4uf+uSf1rlT/WvqcN/Cj6I+Cxv+8T9WfSmnAf2fb8f8s1/lUsajB4HWotN/wCQfb/9c1/lU0fQ/Wvl3ufdx+FHjnxm/wCRri/69x/OuHk+4a7j4zf8jXF/17j+dcPJ9w19NhP4MPQ+HzH/AHmfqfRfhkD/AIR+x4/5YL/Kr6KNzcDrVHwz/wAi/Y/9cF/lV5PvN9a+bqfEz7al/Dj6Hlnx0/4/tK/3XrzlvumvR/jp/wAf+lf7r15w33TX0OB/gR/rqfG5r/vc/wCuiPePhoAfBdhx/Af5muhVRvbgVz3w0/5Euw/3D/M10S/6xq8HEfxZerPrsJ/Ah6L8jzz44j/iUWH/AF3P8q8pr1f44/8AIIsP+u5/lXlFe3l/8BHyucf73L5Hs3wZAPg1eP8AlvJ/Ouy2jzeg6VxvwZ/5E1f+u8n867P/AJa/hXjYv+PL1Ppsv/3Wn6I5f4q8eCrz8P514dXuHxWH/FF3n/Af514fXq5Z/CfqfPZ7/vC9P8z034F/c1P/AHlr0w/6wH2rzP4GDKan/vLXpeMOMV52P/jyPcyn/dI/P8x9Z2u/6qD/AK6rWjWdrv8AqoP+uq1xo9B7EY6UUDpRVkiad/rLf/rmv8q1qydO/wBZb/8AXNf5VrVLKQUUUUhhRSFlXqwH1NLQBn+Iv+QTN+FXE/49V/3P6VT8Rf8AIJm/Crif8eq/7n9KAZ85av8A8hi9/wCvh/51oeBP+Rx0v/rsf/QTWfq//IYvf+vh/wCdaHgT/kcdL/67H/0E19TU/hP0/Q+Bpf7xH/EvzPoB/un6UJ90fSh/un6UJ90fSvlj74+fvHH/ACOWq/8AXb+lUNH/AOQxZf8AXZf51f8AHH/I5ar/ANdv6VQ0f/kMWX/XZf519TD+EvT9D4Gp/vD/AMX6n0en+rH0oj+5Qn+rH0oj+5Xyx98jw/4r/wDI8XP/AFyT+tcqf611XxX/AOR4uf8Arkn9a5U/1r6nDfwo+iPgsb/vE/Vn0ppv/IPt/wDrmv8AKpo+h+tQ6b/yD7f/AK5r/Kpo+h+tfLvc+7j8KPHPjN/yNcX/AF7j+dcPJ9w13Hxm/wCRri/69x/OuHk+4a+mwn8GHofD5j/vM/U+jPDP/Iv2P/XBf5VeT7zfWqPhn/kX7H/rgv8AKryfeb6183U+Jn21L+HH0PLfjp/x/wClf7r15w33TXo/x0/4/wDSv91684b7pr6HA/wI/wBdT43Nf97n/XRHvHw0/wCRLsP9w/zNdEv+saud+Gn/ACJdh/uH+Zrol/1jV4OI/iy9T67CfwIei/I89+OP/IIsP+u5/lXlFer/ABx/5BFh/wBdz/KvKK9vL/4CPlc4/wB7l8j2b4M/8iav/XeT+ddn/wAtfwrjPgz/AMiav/XeT+ddn/y1/CvGxf8AHl6n02X/AO60/RHL/Fb/AJEq8/D+deHV7j8Vv+RKvPw/nXh1erln8J+p89nv+8L0/wAz034F/c1P/eWvTD98V5n8C/uan/vLXph++K87H/x5HuZT/ukfn+Y6s7Xf9VB/11WtGs7Xf9VB/wBdVrjR6D2Ix0ooHSirJE07/WW//XNf5VrVlacrb7dtpx5a9vatWpZSCuX1rR9cu/FEd3aX5gsvIMbfvDhcgg/J3JyCD22+9dRRSGcfqGj6lFahZkfVUhaH5Q215AueRyMHkZ9a3vDcFxBpai5edpHZnImxuTJ+7x6VpUU7gZviGwudQsGgtrx7Zz3UA5/Os/UJ4NNaK3vvEEsUjp8qlVycDntXRVj6z4dsNUv4by5MokiGAFbAP1pAcHP4Z8DzTC4k1273XJMgO4DOT/u8d6WPR/BOhpBr0eu3gWKUKjghsMcjBGPrXZXXhSymmWRLm5h2j7qEYzjAPI6is3WPAVve6LPpsd9IvnSJIZJEDMGXOT268flWzxFVq3MzmWDw6d+Rfcadm51SyeXTdellLRkxkoB9DjHTNJeSDS4Lf+0/EEkLyYQZVcM35VJ4V8P/ANiwQLJdvcyQ2/kKxGPlzk/0qxr+g2OtNbtd+YPJbI2HG4dwfasTpXmcJqOg+C766fUbrXrvzLiQhmzgbh1428U2Pwx4ItYU1RdeuhHFJw+8EBge4212d34VsZzGRPcR7T8wUjD855yPWqVz4E0q5iuIJprlork7pwHwWPY5HStvrFW1uZnM8Hh278i+4vWEi30f+h69LIdvyjav+FMn83S7COXVteeEltu7auCT07VNo/hy00ueOSCSRliUhQ3U59T3qz4g0W01q3jhujIoR9wKHB9x9DWLOk4XXNJ8HapeS6nqGv3TS7vKdlwACBnpt9O9IngbwbI8qrrdyTE21/3y/KcZwePSutu/ClhNCsaTXEOOpRhlhkEg5HIOBmq8PgfQ4LmaSGJxFckm4iZiyycfpzzWyxFVKykzmlg8PJ3cE36FjTWhuIYktNemcEbUG1c8fhRKlxptnLcarrrxRiQ7W2rjHYdOtP03wvp+nyQNa71ET+YxJJaRsYBJ9qva7pVtrFibS6LquQwZDgg1izpRwHinR/DeuX5vLzxReJJCqowRFxzyP4az7fwL4Vu0m+z+LL6UQj95s2HHGf7td/P4U0+S2WGOa4h24wyMM4qvH4K02O8a5jklDSIY5FGAGUjngd/eto4irFWjJ2OeWFoSfNKCb9EQ+Gbm0ubGK1stduysOIQZI1UsccdvatCWC8so7u7v9bkjtUO5W2r8q+/FU9G8D6To7YsHnSNplmZXctkjOMenWt7V7CHU9PlsrjcEkHVTgqQcgj3BrGT6m6VtOhwXizT/AA74heF73xRdI1tD5oMaDlG79OaybbwL4UunMcHi29d9m4qNmQPfiu/HhTT1sltYpJ49qgK6sNwx3/Pn61Ug8DaXb30d9BLOLhAAWYghzjBJHc1tHEVIrljJ2MZ4WjN80oJv0RV8L/YbK2Gi22u3o+zZAM0ajIJ7cc1tiw1FLmWSTWJRbBAR8q5B7k1lab4HtbK4uJVu2bzmz9zBUZzjNdVLDHJbtbuMxsuwj2xispNvXqbRSWi2OB8S2+geJIILW68UXACs7oY1H8I+bt6Vz0Pg3wjNJHHH4tvyzsVUbVHIGSPu8cV6HZ+E9MtYGiVpm3ZyzNk8kH+goi8KWcdpJCbieV2DYkkIJBbv05rSFepBWjJ2MZ4ajUfNKCb9DnfCUuiaReT+FLDxHfSXFuzySB4h8vGTziupFjqD3McsesSm1MZJO1ck9j9Kqr4Ss01GTUo7m4W8kUhnyMHPqPStyytY7Wwhs0yY4oxGM9SAMVnKTk7vc1jFRSUVZHHeIW0fWLKTSbnxROqyS+U2xFzuHbpXKJ4O8HtMIR4wvRIX2BSEBJ/75r0S18J6XbySunmkyOW+Zumew/M/nVO48C6ZcZM11duc8EsMqOwHHStIV6kFaLsZ1MPSqO84pvzRk+E9J0nw/cXlrY6/fuzYMjPGuPwIFddZ2939riuF1Jrm1KHKsByexGKxLnwSs2uWuqrq11G9vGI/KUAI+AQCR36102m2iWNnHbRsWVB1PeolOU3eT1NIQjBcsVZFis7Xf9VB/wBdVrRrP1xWaKHaCf3q9KlDexEOlFKFbH3T+VFWScMn3V+gqVOlFFSyojqKKKgsRvumo6KKpEsKKKKokKKKKACiiigAooooAKKKKACiiigAqwOlFFJjQUUUUhjD1ooooAKKKKACiiigAp46UUUAZsP/AB/S/WrY6GiimB5Br3/Iau/+urVSoopAdlon/ILh+lXKKK9CPwo86fxMKZL/AA/7wooqiR9FFFMD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51114" y="3389212"/>
            <a:ext cx="5183186" cy="9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481263" y="1819275"/>
            <a:ext cx="5214937" cy="101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998789" y="4772966"/>
            <a:ext cx="4564061" cy="166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2557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휴가신청내역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휴가신청내역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809142"/>
              <a:chOff x="242550" y="2425497"/>
              <a:chExt cx="900892" cy="28091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3163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1379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932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4204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981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669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576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휴가를 신청할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휴가신청 상세내역을 확인할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1704848" y="19240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총 휴가일수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217591" y="1914525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사용일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744566" y="19073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잔여일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3384462"/>
          <a:ext cx="7506005" cy="26643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275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045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휴가구분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시작일자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종료일자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소요시간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차감일수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종일휴가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2023.07.01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~ 2023.07.01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신청하기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1528654" y="367648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7715038" y="279770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074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휴가신청내역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신청하기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809142"/>
              <a:chOff x="242550" y="2425497"/>
              <a:chExt cx="900892" cy="28091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3163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1379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932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4204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981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669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576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휴가를 신청할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1704848" y="19240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총 휴가일수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217591" y="1914525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사용일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744566" y="19073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잔여일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3384462"/>
          <a:ext cx="7506005" cy="26643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275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045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휴가구분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시작일자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종료일자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소요시간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차감일수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종일휴가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2023.07.01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~ 2023.07.01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신청하기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3048203" y="1794372"/>
            <a:ext cx="4778828" cy="4341896"/>
            <a:chOff x="3048203" y="1794372"/>
            <a:chExt cx="4778828" cy="4341896"/>
          </a:xfrm>
        </p:grpSpPr>
        <p:grpSp>
          <p:nvGrpSpPr>
            <p:cNvPr id="100" name="그룹 122"/>
            <p:cNvGrpSpPr/>
            <p:nvPr/>
          </p:nvGrpSpPr>
          <p:grpSpPr>
            <a:xfrm>
              <a:off x="3048203" y="1794372"/>
              <a:ext cx="4778828" cy="4341896"/>
              <a:chOff x="3048203" y="1794372"/>
              <a:chExt cx="4778828" cy="4341896"/>
            </a:xfrm>
          </p:grpSpPr>
          <p:grpSp>
            <p:nvGrpSpPr>
              <p:cNvPr id="102" name="그룹 97">
                <a:extLst>
                  <a:ext uri="{FF2B5EF4-FFF2-40B4-BE49-F238E27FC236}">
                    <a16:creationId xmlns:a16="http://schemas.microsoft.com/office/drawing/2014/main" id="{3124C78D-0A4C-FA9B-2419-B70B38565EA9}"/>
                  </a:ext>
                </a:extLst>
              </p:cNvPr>
              <p:cNvGrpSpPr/>
              <p:nvPr/>
            </p:nvGrpSpPr>
            <p:grpSpPr>
              <a:xfrm>
                <a:off x="3048203" y="1794372"/>
                <a:ext cx="4778828" cy="4341896"/>
                <a:chOff x="2850751" y="1815655"/>
                <a:chExt cx="4778828" cy="3790840"/>
              </a:xfrm>
            </p:grpSpPr>
            <p:sp>
              <p:nvSpPr>
                <p:cNvPr id="107" name="Rectangle 1">
                  <a:extLst>
                    <a:ext uri="{FF2B5EF4-FFF2-40B4-BE49-F238E27FC236}">
                      <a16:creationId xmlns:a16="http://schemas.microsoft.com/office/drawing/2014/main" id="{CF1932CA-9E70-D5B6-0309-73A3632F40F9}"/>
                    </a:ext>
                  </a:extLst>
                </p:cNvPr>
                <p:cNvSpPr/>
                <p:nvPr/>
              </p:nvSpPr>
              <p:spPr>
                <a:xfrm>
                  <a:off x="2850751" y="1815655"/>
                  <a:ext cx="4778828" cy="3790840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246202" y="3369828"/>
                  <a:ext cx="2942797" cy="1866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3365146" y="2492031"/>
                  <a:ext cx="871896" cy="21497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00">
                      <a:ea typeface="맑은 고딕"/>
                    </a:rPr>
                    <a:t>신청일자</a:t>
                  </a:r>
                  <a:endParaRPr lang="en-US" sz="1000" dirty="0">
                    <a:ea typeface="맑은 고딕"/>
                  </a:endParaRPr>
                </a:p>
              </p:txBody>
            </p:sp>
            <p:sp>
              <p:nvSpPr>
                <p:cNvPr id="111" name="Rectangle 26">
                  <a:extLst>
                    <a:ext uri="{FF2B5EF4-FFF2-40B4-BE49-F238E27FC236}">
                      <a16:creationId xmlns:a16="http://schemas.microsoft.com/office/drawing/2014/main" id="{CF9B3F9B-7031-0F37-4926-183F0244DF8D}"/>
                    </a:ext>
                  </a:extLst>
                </p:cNvPr>
                <p:cNvSpPr/>
                <p:nvPr/>
              </p:nvSpPr>
              <p:spPr>
                <a:xfrm>
                  <a:off x="4188953" y="4168181"/>
                  <a:ext cx="2988172" cy="85018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r>
                    <a:rPr lang="ko-KR" altLang="en-US" sz="1200" dirty="0">
                      <a:solidFill>
                        <a:schemeClr val="tx1"/>
                      </a:solidFill>
                      <a:ea typeface="맑은 고딕"/>
                    </a:rPr>
                    <a:t>쉬고 싶습니다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9E31F7F-D937-7058-230F-BB684D491F4E}"/>
                    </a:ext>
                  </a:extLst>
                </p:cNvPr>
                <p:cNvSpPr txBox="1"/>
                <p:nvPr/>
              </p:nvSpPr>
              <p:spPr>
                <a:xfrm>
                  <a:off x="3319822" y="4179128"/>
                  <a:ext cx="881742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sz="1200" dirty="0">
                      <a:ea typeface="맑은 고딕"/>
                    </a:rPr>
                    <a:t>신청사유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60922" y="333924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시작일자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2961257" y="1921789"/>
                  <a:ext cx="3277717" cy="45681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2800" dirty="0">
                      <a:ea typeface="맑은 고딕"/>
                    </a:rPr>
                    <a:t>휴가신청서</a:t>
                  </a:r>
                  <a:endParaRPr lang="en-US" sz="2800" dirty="0">
                    <a:ea typeface="맑은 고딕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4109081" y="2468335"/>
                  <a:ext cx="1476749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ko-KR" sz="1200" dirty="0">
                      <a:ea typeface="맑은 고딕"/>
                    </a:rPr>
                    <a:t>2023.06.27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49046" y="361918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종료일자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24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246202" y="3660138"/>
                  <a:ext cx="2942797" cy="1866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26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222451" y="2768476"/>
                  <a:ext cx="2942797" cy="1866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37171" y="2737889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휴가항목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29" name="Rectangle 9">
                  <a:extLst>
                    <a:ext uri="{FF2B5EF4-FFF2-40B4-BE49-F238E27FC236}">
                      <a16:creationId xmlns:a16="http://schemas.microsoft.com/office/drawing/2014/main" id="{ABED765E-A471-869C-D18E-4A9AAC549166}"/>
                    </a:ext>
                  </a:extLst>
                </p:cNvPr>
                <p:cNvSpPr/>
                <p:nvPr/>
              </p:nvSpPr>
              <p:spPr>
                <a:xfrm>
                  <a:off x="4246202" y="3110625"/>
                  <a:ext cx="2942797" cy="18662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72797" y="3080039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차감일수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49045" y="389912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첨부파일</a:t>
                  </a:r>
                  <a:endParaRPr lang="en-US" sz="1050" dirty="0">
                    <a:ea typeface="맑은 고딕"/>
                  </a:endParaRPr>
                </a:p>
              </p:txBody>
            </p:sp>
          </p:grpSp>
          <p:sp>
            <p:nvSpPr>
              <p:cNvPr id="103" name="사각형: 둥근 모서리 115">
                <a:extLst>
                  <a:ext uri="{FF2B5EF4-FFF2-40B4-BE49-F238E27FC236}">
                    <a16:creationId xmlns:a16="http://schemas.microsoft.com/office/drawing/2014/main" id="{75CD935C-DEDA-4F33-42D0-5592E1EB0B59}"/>
                  </a:ext>
                </a:extLst>
              </p:cNvPr>
              <p:cNvSpPr/>
              <p:nvPr/>
            </p:nvSpPr>
            <p:spPr>
              <a:xfrm>
                <a:off x="5096706" y="5612996"/>
                <a:ext cx="1277510" cy="3882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  <a:ea typeface="맑은 고딕"/>
                  </a:rPr>
                  <a:t>취소</a:t>
                </a:r>
              </a:p>
            </p:txBody>
          </p:sp>
          <p:sp>
            <p:nvSpPr>
              <p:cNvPr id="104" name="사각형: 둥근 모서리 113">
                <a:extLst>
                  <a:ext uri="{FF2B5EF4-FFF2-40B4-BE49-F238E27FC236}">
                    <a16:creationId xmlns:a16="http://schemas.microsoft.com/office/drawing/2014/main" id="{CA32607F-142C-EEE4-9A2D-72C69FD0AC1F}"/>
                  </a:ext>
                </a:extLst>
              </p:cNvPr>
              <p:cNvSpPr/>
              <p:nvPr/>
            </p:nvSpPr>
            <p:spPr>
              <a:xfrm>
                <a:off x="6438342" y="5615347"/>
                <a:ext cx="1277510" cy="388257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ea typeface="맑은 고딕"/>
                  </a:rPr>
                  <a:t>저장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99561" y="3525591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2023.07.25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99561" y="3858101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2023.07.25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75810" y="2836823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 err="1">
                  <a:ea typeface="맑은 고딕"/>
                </a:rPr>
                <a:t>종일휴가</a:t>
              </a:r>
              <a:endParaRPr lang="en-US" sz="1200" dirty="0">
                <a:ea typeface="맑은 고딕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411436" y="3228709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dirty="0">
                  <a:ea typeface="맑은 고딕"/>
                </a:rPr>
                <a:t>1</a:t>
              </a:r>
              <a:endParaRPr lang="en-US" sz="1200" dirty="0">
                <a:ea typeface="맑은 고딕"/>
              </a:endParaRPr>
            </a:p>
          </p:txBody>
        </p: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25625" y="54815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4984375" y="548153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12290" name="AutoShape 2" descr="data:image/jpg;base64,%20/9j/4AAQSkZJRgABAQEAYABgAAD/2wBDAAUDBAQEAwUEBAQFBQUGBwwIBwcHBw8LCwkMEQ8SEhEPERETFhwXExQaFRERGCEYGh0dHx8fExciJCIeJBweHx7/2wBDAQUFBQcGBw4ICA4eFBEUHh4eHh4eHh4eHh4eHh4eHh4eHh4eHh4eHh4eHh4eHh4eHh4eHh4eHh4eHh4eHh4eHh7/wAARCAAVAD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X0CztF8L2Ei6fBNJ9ijfaI13O2wHGT3J9fWuEuviRbf2Pd3lv4JMLRWf2uNriW2ZHTzhCT+7Zm+8WGcdVr0LQmnXwnYNarG84sYzEshIQt5YwCRyBnrXh3iDwN410fwXrUusf8I/LYvp32KSG1eaSXy3vWnwuVA6y7fouaAO/wDE3jSPSNb1SODwnZ3WkaLPbQapeNcRxyxtPsK+VCVPmAB1J+Zc8gZIro/CV5ba2mrNLpVlCbDVrmwXbGDvWJgAxyOpryj41WejaD400FNO0+1sJrawEkFzJBEyDy5MRrukR9zLnIz06iu4+B0l1feB7+a61CCa6u9Tu5ZLm1xkFyCGPyhd+CCcLjNAEPiL4h+F9I0/xfLJa6elx4dm+zKkigi4mNuJlX5Vyuclef7pqtf/ABF0+28U3Ph6PwxZyT21nHcySvcxR5L25mAWMjcwAGOK5QQ+BrLTde0maXVNG1uNL/SHuGt7ub+0EcnbcXBWMrKxZi4PYkgccV1nin4dXep3seq6DeLFJd2cUd6JtQu4YpikQRG8qNgp+XswPvQBr/CfxRpvjzQrvVodM0+OGG6WBDEgYN+5ikPJA5DSFf8AgNct4+trePxbfLHCiL8h2qMDmNSeBXQfA/T7nStN8Q6ZeRwpPaawYHaEsY5NltAoZdwz0A/EGsT4hf8AI4X3/bP/ANFrQB6R4Rl87wtpcm3bm0jGM+igf0rVoooAATQaKKAFDMB94/nSUUUAFeK/EW/2+M9QXyvusi/e9EUUUUAf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92" name="AutoShape 4" descr="data:image/jpg;base64,%20/9j/4AAQSkZJRgABAQEAYABgAAD/2wBDAAUDBAQEAwUEBAQFBQUGBwwIBwcHBw8LCwkMEQ8SEhEPERETFhwXExQaFRERGCEYGh0dHx8fExciJCIeJBweHx7/2wBDAQUFBQcGBw4ICA4eFBEUHh4eHh4eHh4eHh4eHh4eHh4eHh4eHh4eHh4eHh4eHh4eHh4eHh4eHh4eHh4eHh4eHh7/wAARCAAVAD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X0CztF8L2Ei6fBNJ9ijfaI13O2wHGT3J9fWuEuviRbf2Pd3lv4JMLRWf2uNriW2ZHTzhCT+7Zm+8WGcdVr0LQmnXwnYNarG84sYzEshIQt5YwCRyBnrXh3iDwN410fwXrUusf8I/LYvp32KSG1eaSXy3vWnwuVA6y7fouaAO/wDE3jSPSNb1SODwnZ3WkaLPbQapeNcRxyxtPsK+VCVPmAB1J+Zc8gZIro/CV5ba2mrNLpVlCbDVrmwXbGDvWJgAxyOpryj41WejaD400FNO0+1sJrawEkFzJBEyDy5MRrukR9zLnIz06iu4+B0l1feB7+a61CCa6u9Tu5ZLm1xkFyCGPyhd+CCcLjNAEPiL4h+F9I0/xfLJa6elx4dm+zKkigi4mNuJlX5Vyuclef7pqtf/ABF0+28U3Ph6PwxZyT21nHcySvcxR5L25mAWMjcwAGOK5QQ+BrLTde0maXVNG1uNL/SHuGt7ub+0EcnbcXBWMrKxZi4PYkgccV1nin4dXep3seq6DeLFJd2cUd6JtQu4YpikQRG8qNgp+XswPvQBr/CfxRpvjzQrvVodM0+OGG6WBDEgYN+5ikPJA5DSFf8AgNct4+trePxbfLHCiL8h2qMDmNSeBXQfA/T7nStN8Q6ZeRwpPaawYHaEsY5NltAoZdwz0A/EGsT4hf8AI4X3/bP/ANFrQB6R4Rl87wtpcm3bm0jGM+igf0rVoooAATQaKKAFDMB94/nSUUUAFeK/EW/2+M9QXyvusi/e9EUUUUAf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396448" y="4215761"/>
            <a:ext cx="645952" cy="20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59233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휴가신청내역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신청하기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48840" y="298673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809142"/>
              <a:chOff x="242550" y="2425497"/>
              <a:chExt cx="900892" cy="28091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3163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1379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932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4204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981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669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576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휴가를 신청할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1704848" y="19240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총 휴가일수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4217591" y="1914525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사용일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744566" y="1907350"/>
            <a:ext cx="2356519" cy="8477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휴가 잔여일 수</a:t>
            </a:r>
            <a:endParaRPr lang="en-US" altLang="ko-KR" dirty="0"/>
          </a:p>
          <a:p>
            <a:pPr algn="ctr"/>
            <a:r>
              <a:rPr lang="en-US" altLang="ko-KR" dirty="0"/>
              <a:t>_</a:t>
            </a:r>
            <a:r>
              <a:rPr lang="ko-KR" altLang="en-US" dirty="0"/>
              <a:t>개</a:t>
            </a:r>
          </a:p>
        </p:txBody>
      </p:sp>
      <p:graphicFrame>
        <p:nvGraphicFramePr>
          <p:cNvPr id="70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3384462"/>
          <a:ext cx="7506005" cy="266432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275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045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승인여부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휴가구분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시작일자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종료일자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소요시간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차감일수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6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종일휴가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2023.07.01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~ 2023.07.01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51406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14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4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5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7846156" y="293542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신청하기</a:t>
            </a:r>
          </a:p>
        </p:txBody>
      </p:sp>
      <p:grpSp>
        <p:nvGrpSpPr>
          <p:cNvPr id="10" name="그룹 98"/>
          <p:cNvGrpSpPr/>
          <p:nvPr/>
        </p:nvGrpSpPr>
        <p:grpSpPr>
          <a:xfrm>
            <a:off x="3048203" y="1794372"/>
            <a:ext cx="4778828" cy="4341896"/>
            <a:chOff x="3048203" y="1794372"/>
            <a:chExt cx="4778828" cy="4341896"/>
          </a:xfrm>
        </p:grpSpPr>
        <p:grpSp>
          <p:nvGrpSpPr>
            <p:cNvPr id="11" name="그룹 122"/>
            <p:cNvGrpSpPr/>
            <p:nvPr/>
          </p:nvGrpSpPr>
          <p:grpSpPr>
            <a:xfrm>
              <a:off x="3048203" y="1794372"/>
              <a:ext cx="4778828" cy="4341896"/>
              <a:chOff x="3048203" y="1794372"/>
              <a:chExt cx="4778828" cy="4341896"/>
            </a:xfrm>
          </p:grpSpPr>
          <p:grpSp>
            <p:nvGrpSpPr>
              <p:cNvPr id="12" name="그룹 97">
                <a:extLst>
                  <a:ext uri="{FF2B5EF4-FFF2-40B4-BE49-F238E27FC236}">
                    <a16:creationId xmlns:a16="http://schemas.microsoft.com/office/drawing/2014/main" id="{3124C78D-0A4C-FA9B-2419-B70B38565EA9}"/>
                  </a:ext>
                </a:extLst>
              </p:cNvPr>
              <p:cNvGrpSpPr/>
              <p:nvPr/>
            </p:nvGrpSpPr>
            <p:grpSpPr>
              <a:xfrm>
                <a:off x="3048203" y="1794372"/>
                <a:ext cx="4778828" cy="4341896"/>
                <a:chOff x="2850751" y="1815655"/>
                <a:chExt cx="4778828" cy="3790840"/>
              </a:xfrm>
            </p:grpSpPr>
            <p:sp>
              <p:nvSpPr>
                <p:cNvPr id="107" name="Rectangle 1">
                  <a:extLst>
                    <a:ext uri="{FF2B5EF4-FFF2-40B4-BE49-F238E27FC236}">
                      <a16:creationId xmlns:a16="http://schemas.microsoft.com/office/drawing/2014/main" id="{CF1932CA-9E70-D5B6-0309-73A3632F40F9}"/>
                    </a:ext>
                  </a:extLst>
                </p:cNvPr>
                <p:cNvSpPr/>
                <p:nvPr/>
              </p:nvSpPr>
              <p:spPr>
                <a:xfrm>
                  <a:off x="2850751" y="1815655"/>
                  <a:ext cx="4778828" cy="3790840"/>
                </a:xfrm>
                <a:prstGeom prst="rect">
                  <a:avLst/>
                </a:prstGeom>
                <a:solidFill>
                  <a:schemeClr val="bg1"/>
                </a:solidFill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3365146" y="2492031"/>
                  <a:ext cx="871896" cy="21497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00">
                      <a:ea typeface="맑은 고딕"/>
                    </a:rPr>
                    <a:t>신청일자</a:t>
                  </a:r>
                  <a:endParaRPr lang="en-US" sz="1000" dirty="0">
                    <a:ea typeface="맑은 고딕"/>
                  </a:endParaRPr>
                </a:p>
              </p:txBody>
            </p:sp>
            <p:sp>
              <p:nvSpPr>
                <p:cNvPr id="111" name="Rectangle 26">
                  <a:extLst>
                    <a:ext uri="{FF2B5EF4-FFF2-40B4-BE49-F238E27FC236}">
                      <a16:creationId xmlns:a16="http://schemas.microsoft.com/office/drawing/2014/main" id="{CF9B3F9B-7031-0F37-4926-183F0244DF8D}"/>
                    </a:ext>
                  </a:extLst>
                </p:cNvPr>
                <p:cNvSpPr/>
                <p:nvPr/>
              </p:nvSpPr>
              <p:spPr>
                <a:xfrm>
                  <a:off x="4188953" y="4168181"/>
                  <a:ext cx="2988172" cy="85018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t"/>
                <a:lstStyle/>
                <a:p>
                  <a:r>
                    <a:rPr lang="ko-KR" altLang="en-US" sz="1200" dirty="0">
                      <a:solidFill>
                        <a:schemeClr val="tx1"/>
                      </a:solidFill>
                      <a:ea typeface="맑은 고딕"/>
                    </a:rPr>
                    <a:t>쉬고 싶습니다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ea typeface="맑은 고딕"/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  <a:ea typeface="맑은 고딕"/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A9E31F7F-D937-7058-230F-BB684D491F4E}"/>
                    </a:ext>
                  </a:extLst>
                </p:cNvPr>
                <p:cNvSpPr txBox="1"/>
                <p:nvPr/>
              </p:nvSpPr>
              <p:spPr>
                <a:xfrm>
                  <a:off x="3319822" y="4179128"/>
                  <a:ext cx="881742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sz="1200" dirty="0">
                      <a:ea typeface="맑은 고딕"/>
                    </a:rPr>
                    <a:t>신청사유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60922" y="333924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시작일자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FA7A0EE-8062-A96C-C8FC-A0D6D8583EA1}"/>
                    </a:ext>
                  </a:extLst>
                </p:cNvPr>
                <p:cNvSpPr txBox="1"/>
                <p:nvPr/>
              </p:nvSpPr>
              <p:spPr>
                <a:xfrm>
                  <a:off x="2961257" y="1921789"/>
                  <a:ext cx="3277717" cy="45681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2800" dirty="0">
                      <a:ea typeface="맑은 고딕"/>
                    </a:rPr>
                    <a:t>휴가신청서</a:t>
                  </a:r>
                  <a:endParaRPr lang="en-US" sz="2800" dirty="0">
                    <a:ea typeface="맑은 고딕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4109081" y="2468335"/>
                  <a:ext cx="1476749" cy="241843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ko-KR" sz="1200" dirty="0">
                      <a:ea typeface="맑은 고딕"/>
                    </a:rPr>
                    <a:t>2023.06.27</a:t>
                  </a:r>
                  <a:endParaRPr lang="en-US" sz="1200" dirty="0">
                    <a:ea typeface="맑은 고딕"/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49046" y="361918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종료일자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37171" y="2737889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휴가항목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72797" y="3080039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차감일수</a:t>
                  </a:r>
                  <a:endParaRPr lang="en-US" sz="1050" dirty="0">
                    <a:ea typeface="맑은 고딕"/>
                  </a:endParaRP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921AB183-6ACF-5951-6B95-43786309701A}"/>
                    </a:ext>
                  </a:extLst>
                </p:cNvPr>
                <p:cNvSpPr txBox="1"/>
                <p:nvPr/>
              </p:nvSpPr>
              <p:spPr>
                <a:xfrm>
                  <a:off x="3349045" y="3899122"/>
                  <a:ext cx="906734" cy="22169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ko-KR" altLang="en-US" sz="1050" dirty="0">
                      <a:ea typeface="맑은 고딕"/>
                    </a:rPr>
                    <a:t>첨부파일</a:t>
                  </a:r>
                  <a:endParaRPr lang="en-US" sz="1050" dirty="0">
                    <a:ea typeface="맑은 고딕"/>
                  </a:endParaRPr>
                </a:p>
              </p:txBody>
            </p:sp>
          </p:grpSp>
          <p:sp>
            <p:nvSpPr>
              <p:cNvPr id="103" name="사각형: 둥근 모서리 115">
                <a:extLst>
                  <a:ext uri="{FF2B5EF4-FFF2-40B4-BE49-F238E27FC236}">
                    <a16:creationId xmlns:a16="http://schemas.microsoft.com/office/drawing/2014/main" id="{75CD935C-DEDA-4F33-42D0-5592E1EB0B59}"/>
                  </a:ext>
                </a:extLst>
              </p:cNvPr>
              <p:cNvSpPr/>
              <p:nvPr/>
            </p:nvSpPr>
            <p:spPr>
              <a:xfrm>
                <a:off x="5096706" y="5612996"/>
                <a:ext cx="1277510" cy="38825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  <a:ea typeface="맑은 고딕"/>
                  </a:rPr>
                  <a:t>취소</a:t>
                </a:r>
              </a:p>
            </p:txBody>
          </p:sp>
          <p:sp>
            <p:nvSpPr>
              <p:cNvPr id="104" name="사각형: 둥근 모서리 113">
                <a:extLst>
                  <a:ext uri="{FF2B5EF4-FFF2-40B4-BE49-F238E27FC236}">
                    <a16:creationId xmlns:a16="http://schemas.microsoft.com/office/drawing/2014/main" id="{CA32607F-142C-EEE4-9A2D-72C69FD0AC1F}"/>
                  </a:ext>
                </a:extLst>
              </p:cNvPr>
              <p:cNvSpPr/>
              <p:nvPr/>
            </p:nvSpPr>
            <p:spPr>
              <a:xfrm>
                <a:off x="6438342" y="5615347"/>
                <a:ext cx="1277510" cy="388257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 dirty="0">
                    <a:ea typeface="맑은 고딕"/>
                  </a:rPr>
                  <a:t>저장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99561" y="3525591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2023.07.1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99561" y="3858101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dirty="0">
                  <a:ea typeface="맑은 고딕"/>
                </a:rPr>
                <a:t>2023.07.1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375810" y="2836823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 err="1">
                  <a:ea typeface="맑은 고딕"/>
                </a:rPr>
                <a:t>종일휴가</a:t>
              </a:r>
              <a:endParaRPr lang="en-US" sz="1200" dirty="0">
                <a:ea typeface="맑은 고딕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4411436" y="3228709"/>
              <a:ext cx="147674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dirty="0">
                  <a:ea typeface="맑은 고딕"/>
                </a:rPr>
                <a:t>1</a:t>
              </a:r>
              <a:endParaRPr lang="en-US" sz="1200" dirty="0">
                <a:ea typeface="맑은 고딕"/>
              </a:endParaRPr>
            </a:p>
          </p:txBody>
        </p: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25625" y="54815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4984375" y="548153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12290" name="AutoShape 2" descr="data:image/jpg;base64,%20/9j/4AAQSkZJRgABAQEAYABgAAD/2wBDAAUDBAQEAwUEBAQFBQUGBwwIBwcHBw8LCwkMEQ8SEhEPERETFhwXExQaFRERGCEYGh0dHx8fExciJCIeJBweHx7/2wBDAQUFBQcGBw4ICA4eFBEUHh4eHh4eHh4eHh4eHh4eHh4eHh4eHh4eHh4eHh4eHh4eHh4eHh4eHh4eHh4eHh4eHh7/wAARCAAVAD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X0CztF8L2Ei6fBNJ9ijfaI13O2wHGT3J9fWuEuviRbf2Pd3lv4JMLRWf2uNriW2ZHTzhCT+7Zm+8WGcdVr0LQmnXwnYNarG84sYzEshIQt5YwCRyBnrXh3iDwN410fwXrUusf8I/LYvp32KSG1eaSXy3vWnwuVA6y7fouaAO/wDE3jSPSNb1SODwnZ3WkaLPbQapeNcRxyxtPsK+VCVPmAB1J+Zc8gZIro/CV5ba2mrNLpVlCbDVrmwXbGDvWJgAxyOpryj41WejaD400FNO0+1sJrawEkFzJBEyDy5MRrukR9zLnIz06iu4+B0l1feB7+a61CCa6u9Tu5ZLm1xkFyCGPyhd+CCcLjNAEPiL4h+F9I0/xfLJa6elx4dm+zKkigi4mNuJlX5Vyuclef7pqtf/ABF0+28U3Ph6PwxZyT21nHcySvcxR5L25mAWMjcwAGOK5QQ+BrLTde0maXVNG1uNL/SHuGt7ub+0EcnbcXBWMrKxZi4PYkgccV1nin4dXep3seq6DeLFJd2cUd6JtQu4YpikQRG8qNgp+XswPvQBr/CfxRpvjzQrvVodM0+OGG6WBDEgYN+5ikPJA5DSFf8AgNct4+trePxbfLHCiL8h2qMDmNSeBXQfA/T7nStN8Q6ZeRwpPaawYHaEsY5NltAoZdwz0A/EGsT4hf8AI4X3/bP/ANFrQB6R4Rl87wtpcm3bm0jGM+igf0rVoooAATQaKKAFDMB94/nSUUUAFeK/EW/2+M9QXyvusi/e9EUUUUAf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92" name="AutoShape 4" descr="data:image/jpg;base64,%20/9j/4AAQSkZJRgABAQEAYABgAAD/2wBDAAUDBAQEAwUEBAQFBQUGBwwIBwcHBw8LCwkMEQ8SEhEPERETFhwXExQaFRERGCEYGh0dHx8fExciJCIeJBweHx7/2wBDAQUFBQcGBw4ICA4eFBEUHh4eHh4eHh4eHh4eHh4eHh4eHh4eHh4eHh4eHh4eHh4eHh4eHh4eHh4eHh4eHh4eHh7/wAARCAAVADs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X0CztF8L2Ei6fBNJ9ijfaI13O2wHGT3J9fWuEuviRbf2Pd3lv4JMLRWf2uNriW2ZHTzhCT+7Zm+8WGcdVr0LQmnXwnYNarG84sYzEshIQt5YwCRyBnrXh3iDwN410fwXrUusf8I/LYvp32KSG1eaSXy3vWnwuVA6y7fouaAO/wDE3jSPSNb1SODwnZ3WkaLPbQapeNcRxyxtPsK+VCVPmAB1J+Zc8gZIro/CV5ba2mrNLpVlCbDVrmwXbGDvWJgAxyOpryj41WejaD400FNO0+1sJrawEkFzJBEyDy5MRrukR9zLnIz06iu4+B0l1feB7+a61CCa6u9Tu5ZLm1xkFyCGPyhd+CCcLjNAEPiL4h+F9I0/xfLJa6elx4dm+zKkigi4mNuJlX5Vyuclef7pqtf/ABF0+28U3Ph6PwxZyT21nHcySvcxR5L25mAWMjcwAGOK5QQ+BrLTde0maXVNG1uNL/SHuGt7ub+0EcnbcXBWMrKxZi4PYkgccV1nin4dXep3seq6DeLFJd2cUd6JtQu4YpikQRG8qNgp+XswPvQBr/CfxRpvjzQrvVodM0+OGG6WBDEgYN+5ikPJA5DSFf8AgNct4+trePxbfLHCiL8h2qMDmNSeBXQfA/T7nStN8Q6ZeRwpPaawYHaEsY5NltAoZdwz0A/EGsT4hf8AI4X3/bP/ANFrQB6R4Rl87wtpcm3bm0jGM+igf0rVoooAATQaKKAFDMB94/nSUUUAFeK/EW/2+M9QXyvusi/e9EUUUUAf/9k=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396448" y="4215761"/>
            <a:ext cx="645952" cy="20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5697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ToDoList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64791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 일을 등록할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할 일을 클릭하면 상세정보를 확인할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2193415" y="2106750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 err="1">
                <a:ea typeface="맑은 고딕"/>
              </a:rPr>
              <a:t>ToDo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6D8C-7E00-EE83-225D-ACD080CA0F9D}"/>
              </a:ext>
            </a:extLst>
          </p:cNvPr>
          <p:cNvSpPr/>
          <p:nvPr/>
        </p:nvSpPr>
        <p:spPr>
          <a:xfrm>
            <a:off x="4455826" y="2104168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In Progress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F0FD65A-A2C4-8C6C-7113-67E190946E04}"/>
              </a:ext>
            </a:extLst>
          </p:cNvPr>
          <p:cNvSpPr/>
          <p:nvPr/>
        </p:nvSpPr>
        <p:spPr>
          <a:xfrm>
            <a:off x="6715988" y="2091752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Done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0A05CF-5F6E-E6B4-7148-2620FEDF7E17}"/>
              </a:ext>
            </a:extLst>
          </p:cNvPr>
          <p:cNvSpPr/>
          <p:nvPr/>
        </p:nvSpPr>
        <p:spPr>
          <a:xfrm>
            <a:off x="2193414" y="2654842"/>
            <a:ext cx="1867881" cy="426773"/>
          </a:xfrm>
          <a:prstGeom prst="roundRect">
            <a:avLst>
              <a:gd name="adj" fmla="val 164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A07CBA25-B461-1C1C-9DC7-5BC75829BD4F}"/>
              </a:ext>
            </a:extLst>
          </p:cNvPr>
          <p:cNvSpPr/>
          <p:nvPr/>
        </p:nvSpPr>
        <p:spPr>
          <a:xfrm>
            <a:off x="2936659" y="3965894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51EC8389-BD5B-0512-9C62-C35B9487D160}"/>
              </a:ext>
            </a:extLst>
          </p:cNvPr>
          <p:cNvSpPr/>
          <p:nvPr/>
        </p:nvSpPr>
        <p:spPr>
          <a:xfrm>
            <a:off x="5202916" y="3435019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BB0DAD6C-6329-EC8C-2CD9-F64E112A2392}"/>
              </a:ext>
            </a:extLst>
          </p:cNvPr>
          <p:cNvSpPr/>
          <p:nvPr/>
        </p:nvSpPr>
        <p:spPr>
          <a:xfrm>
            <a:off x="7459233" y="3153117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69C51-1532-13D9-FE0F-236E5CD8271A}"/>
              </a:ext>
            </a:extLst>
          </p:cNvPr>
          <p:cNvSpPr txBox="1"/>
          <p:nvPr/>
        </p:nvSpPr>
        <p:spPr>
          <a:xfrm>
            <a:off x="2458973" y="272420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회의록 작성하기</a:t>
            </a:r>
            <a:endParaRPr lang="ko-KR" altLang="en-US" sz="11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FA4509-FDF2-28FE-9F37-AA0C06436AB8}"/>
              </a:ext>
            </a:extLst>
          </p:cNvPr>
          <p:cNvSpPr/>
          <p:nvPr/>
        </p:nvSpPr>
        <p:spPr>
          <a:xfrm>
            <a:off x="2193414" y="3222526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8B2B8-6CB0-8EE3-5EDA-7B7AA3C3510D}"/>
              </a:ext>
            </a:extLst>
          </p:cNvPr>
          <p:cNvSpPr txBox="1"/>
          <p:nvPr/>
        </p:nvSpPr>
        <p:spPr>
          <a:xfrm>
            <a:off x="2311084" y="359594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보고서 작성하기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77A950E-10F9-6AFF-9EA6-0B1817863B79}"/>
              </a:ext>
            </a:extLst>
          </p:cNvPr>
          <p:cNvSpPr/>
          <p:nvPr/>
        </p:nvSpPr>
        <p:spPr>
          <a:xfrm>
            <a:off x="2287689" y="3314213"/>
            <a:ext cx="675883" cy="22558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산출물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D88C618-19F6-7FE7-DADA-4763CB76B029}"/>
              </a:ext>
            </a:extLst>
          </p:cNvPr>
          <p:cNvSpPr/>
          <p:nvPr/>
        </p:nvSpPr>
        <p:spPr>
          <a:xfrm>
            <a:off x="4450689" y="2654842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217E6B-E03C-7137-3853-5DEDFED78071}"/>
              </a:ext>
            </a:extLst>
          </p:cNvPr>
          <p:cNvSpPr txBox="1"/>
          <p:nvPr/>
        </p:nvSpPr>
        <p:spPr>
          <a:xfrm>
            <a:off x="4566484" y="301082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화면정의서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AD53D45-D83C-8739-1EF0-612C96044058}"/>
              </a:ext>
            </a:extLst>
          </p:cNvPr>
          <p:cNvSpPr/>
          <p:nvPr/>
        </p:nvSpPr>
        <p:spPr>
          <a:xfrm>
            <a:off x="4556135" y="2738726"/>
            <a:ext cx="675883" cy="22558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산출물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AA8BDB-A0CE-E295-3E28-3C071B2F78B2}"/>
              </a:ext>
            </a:extLst>
          </p:cNvPr>
          <p:cNvSpPr/>
          <p:nvPr/>
        </p:nvSpPr>
        <p:spPr>
          <a:xfrm>
            <a:off x="6739300" y="2654843"/>
            <a:ext cx="1867881" cy="448500"/>
          </a:xfrm>
          <a:prstGeom prst="roundRect">
            <a:avLst>
              <a:gd name="adj" fmla="val 1648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942E37-B1C0-16FA-E47A-FEFD2E8B9A2D}"/>
              </a:ext>
            </a:extLst>
          </p:cNvPr>
          <p:cNvSpPr txBox="1"/>
          <p:nvPr/>
        </p:nvSpPr>
        <p:spPr>
          <a:xfrm>
            <a:off x="6803436" y="2741174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프로필 변경하기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2796365" y="379754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-4370355" y="34891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A7A829-F9AB-00F2-6BA1-5E385B4103DA}"/>
              </a:ext>
            </a:extLst>
          </p:cNvPr>
          <p:cNvSpPr/>
          <p:nvPr/>
        </p:nvSpPr>
        <p:spPr>
          <a:xfrm>
            <a:off x="2102146" y="255116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66017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ToDoList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200" b="1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ToDoList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sz="28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sz="28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647919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상태를 변경할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태그 추가 및 선택을 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 일을 삭제할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변경된 사항을 저장할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변경된 사항을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반영하지 않고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DFBC29-C001-9068-0F95-4CFDABCADB8A}"/>
              </a:ext>
            </a:extLst>
          </p:cNvPr>
          <p:cNvSpPr/>
          <p:nvPr/>
        </p:nvSpPr>
        <p:spPr>
          <a:xfrm>
            <a:off x="2193415" y="2106750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 err="1">
                <a:ea typeface="맑은 고딕"/>
              </a:rPr>
              <a:t>ㅍ</a:t>
            </a:r>
            <a:r>
              <a:rPr lang="en-US" altLang="ko-KR" sz="1200" dirty="0" err="1">
                <a:ea typeface="맑은 고딕"/>
              </a:rPr>
              <a:t>ToDo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1F6D8C-7E00-EE83-225D-ACD080CA0F9D}"/>
              </a:ext>
            </a:extLst>
          </p:cNvPr>
          <p:cNvSpPr/>
          <p:nvPr/>
        </p:nvSpPr>
        <p:spPr>
          <a:xfrm>
            <a:off x="4519834" y="2113312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In Progress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F0FD65A-A2C4-8C6C-7113-67E190946E04}"/>
              </a:ext>
            </a:extLst>
          </p:cNvPr>
          <p:cNvSpPr/>
          <p:nvPr/>
        </p:nvSpPr>
        <p:spPr>
          <a:xfrm>
            <a:off x="6715988" y="2091752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Done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0A05CF-5F6E-E6B4-7148-2620FEDF7E17}"/>
              </a:ext>
            </a:extLst>
          </p:cNvPr>
          <p:cNvSpPr/>
          <p:nvPr/>
        </p:nvSpPr>
        <p:spPr>
          <a:xfrm>
            <a:off x="2193414" y="2654842"/>
            <a:ext cx="1867881" cy="426773"/>
          </a:xfrm>
          <a:prstGeom prst="roundRect">
            <a:avLst>
              <a:gd name="adj" fmla="val 164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id="{A07CBA25-B461-1C1C-9DC7-5BC75829BD4F}"/>
              </a:ext>
            </a:extLst>
          </p:cNvPr>
          <p:cNvSpPr/>
          <p:nvPr/>
        </p:nvSpPr>
        <p:spPr>
          <a:xfrm>
            <a:off x="2930579" y="3964081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51EC8389-BD5B-0512-9C62-C35B9487D160}"/>
              </a:ext>
            </a:extLst>
          </p:cNvPr>
          <p:cNvSpPr/>
          <p:nvPr/>
        </p:nvSpPr>
        <p:spPr>
          <a:xfrm>
            <a:off x="5266035" y="3124697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BB0DAD6C-6329-EC8C-2CD9-F64E112A2392}"/>
              </a:ext>
            </a:extLst>
          </p:cNvPr>
          <p:cNvSpPr/>
          <p:nvPr/>
        </p:nvSpPr>
        <p:spPr>
          <a:xfrm>
            <a:off x="7459233" y="3153117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69C51-1532-13D9-FE0F-236E5CD8271A}"/>
              </a:ext>
            </a:extLst>
          </p:cNvPr>
          <p:cNvSpPr txBox="1"/>
          <p:nvPr/>
        </p:nvSpPr>
        <p:spPr>
          <a:xfrm>
            <a:off x="2458973" y="272420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회의록 작성하기</a:t>
            </a:r>
            <a:endParaRPr lang="ko-KR" altLang="en-US" sz="11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FA4509-FDF2-28FE-9F37-AA0C06436AB8}"/>
              </a:ext>
            </a:extLst>
          </p:cNvPr>
          <p:cNvSpPr/>
          <p:nvPr/>
        </p:nvSpPr>
        <p:spPr>
          <a:xfrm>
            <a:off x="2193414" y="3213382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8B2B8-6CB0-8EE3-5EDA-7B7AA3C3510D}"/>
              </a:ext>
            </a:extLst>
          </p:cNvPr>
          <p:cNvSpPr txBox="1"/>
          <p:nvPr/>
        </p:nvSpPr>
        <p:spPr>
          <a:xfrm>
            <a:off x="2311084" y="3595948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보고서 작성하기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77A950E-10F9-6AFF-9EA6-0B1817863B79}"/>
              </a:ext>
            </a:extLst>
          </p:cNvPr>
          <p:cNvSpPr/>
          <p:nvPr/>
        </p:nvSpPr>
        <p:spPr>
          <a:xfrm>
            <a:off x="2287689" y="3314213"/>
            <a:ext cx="675883" cy="22558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산출물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D88C618-19F6-7FE7-DADA-4763CB76B029}"/>
              </a:ext>
            </a:extLst>
          </p:cNvPr>
          <p:cNvSpPr/>
          <p:nvPr/>
        </p:nvSpPr>
        <p:spPr>
          <a:xfrm>
            <a:off x="4513808" y="2344520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217E6B-E03C-7137-3853-5DEDFED78071}"/>
              </a:ext>
            </a:extLst>
          </p:cNvPr>
          <p:cNvSpPr txBox="1"/>
          <p:nvPr/>
        </p:nvSpPr>
        <p:spPr>
          <a:xfrm>
            <a:off x="4629603" y="2700502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화면정의서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AD53D45-D83C-8739-1EF0-612C96044058}"/>
              </a:ext>
            </a:extLst>
          </p:cNvPr>
          <p:cNvSpPr/>
          <p:nvPr/>
        </p:nvSpPr>
        <p:spPr>
          <a:xfrm>
            <a:off x="4619254" y="2428404"/>
            <a:ext cx="675883" cy="22558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산출물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AA8BDB-A0CE-E295-3E28-3C071B2F78B2}"/>
              </a:ext>
            </a:extLst>
          </p:cNvPr>
          <p:cNvSpPr/>
          <p:nvPr/>
        </p:nvSpPr>
        <p:spPr>
          <a:xfrm>
            <a:off x="6739300" y="2654843"/>
            <a:ext cx="1867881" cy="448500"/>
          </a:xfrm>
          <a:prstGeom prst="roundRect">
            <a:avLst>
              <a:gd name="adj" fmla="val 1648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942E37-B1C0-16FA-E47A-FEFD2E8B9A2D}"/>
              </a:ext>
            </a:extLst>
          </p:cNvPr>
          <p:cNvSpPr txBox="1"/>
          <p:nvPr/>
        </p:nvSpPr>
        <p:spPr>
          <a:xfrm>
            <a:off x="6803436" y="2741174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프로필 변경하기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124C78D-0A4C-FA9B-2419-B70B38565EA9}"/>
              </a:ext>
            </a:extLst>
          </p:cNvPr>
          <p:cNvGrpSpPr/>
          <p:nvPr/>
        </p:nvGrpSpPr>
        <p:grpSpPr>
          <a:xfrm>
            <a:off x="3048203" y="1782497"/>
            <a:ext cx="4778828" cy="4341896"/>
            <a:chOff x="2850751" y="1805287"/>
            <a:chExt cx="4778828" cy="3790840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CF1932CA-9E70-D5B6-0309-73A3632F40F9}"/>
                </a:ext>
              </a:extLst>
            </p:cNvPr>
            <p:cNvSpPr/>
            <p:nvPr/>
          </p:nvSpPr>
          <p:spPr>
            <a:xfrm>
              <a:off x="2850751" y="1805287"/>
              <a:ext cx="4778828" cy="3790840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ABED765E-A471-869C-D18E-4A9AAC549166}"/>
                </a:ext>
              </a:extLst>
            </p:cNvPr>
            <p:cNvSpPr/>
            <p:nvPr/>
          </p:nvSpPr>
          <p:spPr>
            <a:xfrm>
              <a:off x="3818690" y="2152328"/>
              <a:ext cx="3394716" cy="3894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>
                  <a:solidFill>
                    <a:schemeClr val="tx1"/>
                  </a:solidFill>
                  <a:ea typeface="맑은 고딕"/>
                </a:rPr>
                <a:t>회의록 작성하기</a:t>
              </a:r>
              <a:endParaRPr lang="ko-KR" altLang="en-US" sz="1200" dirty="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7A0EE-8062-A96C-C8FC-A0D6D8583EA1}"/>
                </a:ext>
              </a:extLst>
            </p:cNvPr>
            <p:cNvSpPr txBox="1"/>
            <p:nvPr/>
          </p:nvSpPr>
          <p:spPr>
            <a:xfrm>
              <a:off x="3270017" y="2222465"/>
              <a:ext cx="55138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>
                  <a:ea typeface="맑은 고딕"/>
                </a:rPr>
                <a:t>제목</a:t>
              </a:r>
              <a:endParaRPr lang="en-US" sz="1200" dirty="0">
                <a:ea typeface="맑은 고딕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CF9B3F9B-7031-0F37-4926-183F0244DF8D}"/>
                </a:ext>
              </a:extLst>
            </p:cNvPr>
            <p:cNvSpPr/>
            <p:nvPr/>
          </p:nvSpPr>
          <p:spPr>
            <a:xfrm>
              <a:off x="3808953" y="3682170"/>
              <a:ext cx="3404454" cy="122481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ko-KR" altLang="en-US" sz="1200" dirty="0">
                  <a:solidFill>
                    <a:schemeClr val="tx1"/>
                  </a:solidFill>
                  <a:ea typeface="맑은 고딕"/>
                </a:rPr>
                <a:t>부장님 </a:t>
              </a:r>
              <a:r>
                <a:rPr lang="ko-KR" altLang="en-US" sz="1200" dirty="0" err="1">
                  <a:solidFill>
                    <a:schemeClr val="tx1"/>
                  </a:solidFill>
                  <a:ea typeface="맑은 고딕"/>
                </a:rPr>
                <a:t>컨펌받기</a:t>
              </a:r>
              <a:r>
                <a:rPr lang="en-US" altLang="ko-KR" sz="1200" dirty="0">
                  <a:solidFill>
                    <a:schemeClr val="tx1"/>
                  </a:solidFill>
                  <a:ea typeface="맑은 고딕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E31F7F-D937-7058-230F-BB684D491F4E}"/>
                </a:ext>
              </a:extLst>
            </p:cNvPr>
            <p:cNvSpPr txBox="1"/>
            <p:nvPr/>
          </p:nvSpPr>
          <p:spPr>
            <a:xfrm>
              <a:off x="2963572" y="3691838"/>
              <a:ext cx="88174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200" dirty="0">
                  <a:ea typeface="맑은 고딕"/>
                </a:rPr>
                <a:t>상세</a:t>
              </a:r>
              <a:r>
                <a:rPr lang="ko-KR" altLang="en-US" sz="800" dirty="0">
                  <a:ea typeface="맑은 고딕"/>
                </a:rPr>
                <a:t> </a:t>
              </a:r>
              <a:r>
                <a:rPr lang="ko-KR" altLang="en-US" sz="1200" dirty="0">
                  <a:ea typeface="맑은 고딕"/>
                </a:rPr>
                <a:t>내용</a:t>
              </a:r>
              <a:endParaRPr lang="ko-KR" altLang="en-US" sz="800" dirty="0">
                <a:ea typeface="맑은 고딕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21AB183-6ACF-5951-6B95-43786309701A}"/>
                </a:ext>
              </a:extLst>
            </p:cNvPr>
            <p:cNvSpPr txBox="1"/>
            <p:nvPr/>
          </p:nvSpPr>
          <p:spPr>
            <a:xfrm>
              <a:off x="3254059" y="2717173"/>
              <a:ext cx="51199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>
                  <a:ea typeface="맑은 고딕"/>
                </a:rPr>
                <a:t>상태</a:t>
              </a:r>
              <a:endParaRPr lang="en-US" sz="1200" dirty="0">
                <a:ea typeface="맑은 고딕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62C367D1-AF7E-AE71-D3F4-976E1F781D2E}"/>
                </a:ext>
              </a:extLst>
            </p:cNvPr>
            <p:cNvSpPr/>
            <p:nvPr/>
          </p:nvSpPr>
          <p:spPr>
            <a:xfrm>
              <a:off x="3826227" y="2725444"/>
              <a:ext cx="699947" cy="2811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200" dirty="0" err="1">
                  <a:ea typeface="맑은 고딕"/>
                </a:rPr>
                <a:t>ToDo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009E6F0-1E9A-2982-F180-3FBE6DE04E60}"/>
                </a:ext>
              </a:extLst>
            </p:cNvPr>
            <p:cNvSpPr txBox="1"/>
            <p:nvPr/>
          </p:nvSpPr>
          <p:spPr>
            <a:xfrm>
              <a:off x="3262531" y="3262052"/>
              <a:ext cx="51199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>
                  <a:ea typeface="맑은 고딕"/>
                </a:rPr>
                <a:t>태그</a:t>
              </a:r>
              <a:endParaRPr lang="en-US" sz="1200" dirty="0">
                <a:ea typeface="맑은 고딕"/>
              </a:endParaRPr>
            </a:p>
          </p:txBody>
        </p:sp>
        <p:sp>
          <p:nvSpPr>
            <p:cNvPr id="97" name="Rectangle 9">
              <a:extLst>
                <a:ext uri="{FF2B5EF4-FFF2-40B4-BE49-F238E27FC236}">
                  <a16:creationId xmlns:a16="http://schemas.microsoft.com/office/drawing/2014/main" id="{88A93F68-7E97-F3D5-BC4D-4FAFDAD1D37A}"/>
                </a:ext>
              </a:extLst>
            </p:cNvPr>
            <p:cNvSpPr/>
            <p:nvPr/>
          </p:nvSpPr>
          <p:spPr>
            <a:xfrm>
              <a:off x="3814569" y="3182818"/>
              <a:ext cx="3408382" cy="3894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ea typeface="맑은 고딕"/>
                </a:rPr>
                <a:t>비어 있음</a:t>
              </a:r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3902532" y="267297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0F7C73E-629C-507B-962D-DE166E6C8465}"/>
              </a:ext>
            </a:extLst>
          </p:cNvPr>
          <p:cNvSpPr/>
          <p:nvPr/>
        </p:nvSpPr>
        <p:spPr>
          <a:xfrm>
            <a:off x="3896303" y="324686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CC28473-BCBC-2E6D-5FDD-3525549CD6DD}"/>
              </a:ext>
            </a:extLst>
          </p:cNvPr>
          <p:cNvSpPr/>
          <p:nvPr/>
        </p:nvSpPr>
        <p:spPr>
          <a:xfrm>
            <a:off x="-4382802" y="350575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CA32607F-142C-EEE4-9A2D-72C69FD0AC1F}"/>
              </a:ext>
            </a:extLst>
          </p:cNvPr>
          <p:cNvSpPr/>
          <p:nvPr/>
        </p:nvSpPr>
        <p:spPr>
          <a:xfrm>
            <a:off x="6187970" y="5565495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삭제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75CD935C-DEDA-4F33-42D0-5592E1EB0B59}"/>
              </a:ext>
            </a:extLst>
          </p:cNvPr>
          <p:cNvSpPr/>
          <p:nvPr/>
        </p:nvSpPr>
        <p:spPr>
          <a:xfrm>
            <a:off x="3244155" y="5565495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DD3CDFA-D472-FB72-A34F-EFAF1D8225AD}"/>
              </a:ext>
            </a:extLst>
          </p:cNvPr>
          <p:cNvSpPr/>
          <p:nvPr/>
        </p:nvSpPr>
        <p:spPr>
          <a:xfrm>
            <a:off x="3139908" y="54190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sz="2800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0CB4E99D-81BB-24C8-0DF6-BD04DD8B81E8}"/>
              </a:ext>
            </a:extLst>
          </p:cNvPr>
          <p:cNvSpPr/>
          <p:nvPr/>
        </p:nvSpPr>
        <p:spPr>
          <a:xfrm>
            <a:off x="6074219" y="539104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98" name="사각형: 둥근 모서리 113">
            <a:extLst>
              <a:ext uri="{FF2B5EF4-FFF2-40B4-BE49-F238E27FC236}">
                <a16:creationId xmlns:a16="http://schemas.microsoft.com/office/drawing/2014/main" id="{CA32607F-142C-EEE4-9A2D-72C69FD0AC1F}"/>
              </a:ext>
            </a:extLst>
          </p:cNvPr>
          <p:cNvSpPr/>
          <p:nvPr/>
        </p:nvSpPr>
        <p:spPr>
          <a:xfrm>
            <a:off x="4740170" y="555597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저장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CB4E99D-81BB-24C8-0DF6-BD04DD8B81E8}"/>
              </a:ext>
            </a:extLst>
          </p:cNvPr>
          <p:cNvSpPr/>
          <p:nvPr/>
        </p:nvSpPr>
        <p:spPr>
          <a:xfrm>
            <a:off x="4626419" y="538151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2051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직선 연결선[R] 14">
            <a:extLst>
              <a:ext uri="{FF2B5EF4-FFF2-40B4-BE49-F238E27FC236}">
                <a16:creationId xmlns:a16="http://schemas.microsoft.com/office/drawing/2014/main" id="{E53AB423-6AE8-8BD8-0B5B-51F1024D8AEE}"/>
              </a:ext>
            </a:extLst>
          </p:cNvPr>
          <p:cNvCxnSpPr>
            <a:cxnSpLocks/>
          </p:cNvCxnSpPr>
          <p:nvPr/>
        </p:nvCxnSpPr>
        <p:spPr>
          <a:xfrm>
            <a:off x="1079629" y="2189153"/>
            <a:ext cx="82974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12086E5-B504-0539-D26F-482294670CF3}"/>
              </a:ext>
            </a:extLst>
          </p:cNvPr>
          <p:cNvSpPr/>
          <p:nvPr/>
        </p:nvSpPr>
        <p:spPr>
          <a:xfrm rot="5400000">
            <a:off x="120420" y="3539431"/>
            <a:ext cx="3633278" cy="1434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4" name="직선 연결선[R] 14">
            <a:extLst>
              <a:ext uri="{FF2B5EF4-FFF2-40B4-BE49-F238E27FC236}">
                <a16:creationId xmlns:a16="http://schemas.microsoft.com/office/drawing/2014/main" id="{9CFA0FAD-35BD-6453-E1AC-3F1E49F63657}"/>
              </a:ext>
            </a:extLst>
          </p:cNvPr>
          <p:cNvCxnSpPr>
            <a:cxnSpLocks/>
          </p:cNvCxnSpPr>
          <p:nvPr/>
        </p:nvCxnSpPr>
        <p:spPr>
          <a:xfrm>
            <a:off x="1149552" y="3066650"/>
            <a:ext cx="819104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5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94996" y="1035383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49449" y="2298997"/>
              <a:ext cx="863753" cy="2761642"/>
              <a:chOff x="221467" y="2291353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21467" y="2291353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21468" y="264630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21467" y="3711149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21467" y="442104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21467" y="4066098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21467" y="335620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21467" y="3001251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46579" y="477599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6" name="직선 연결선[R] 18">
            <a:extLst>
              <a:ext uri="{FF2B5EF4-FFF2-40B4-BE49-F238E27FC236}">
                <a16:creationId xmlns:a16="http://schemas.microsoft.com/office/drawing/2014/main" id="{ABBC6DF1-7FBF-5042-D6C5-08E70673E7DE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C74C-8154-0F91-15EE-697AB22B1DE1}"/>
              </a:ext>
            </a:extLst>
          </p:cNvPr>
          <p:cNvSpPr txBox="1"/>
          <p:nvPr/>
        </p:nvSpPr>
        <p:spPr>
          <a:xfrm>
            <a:off x="226216" y="5045077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2B2C50-A268-C284-14B0-7A7F6E988B3E}"/>
              </a:ext>
            </a:extLst>
          </p:cNvPr>
          <p:cNvSpPr txBox="1"/>
          <p:nvPr/>
        </p:nvSpPr>
        <p:spPr>
          <a:xfrm>
            <a:off x="206142" y="1930965"/>
            <a:ext cx="9292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사원관리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D89870DD-7FDD-E0C1-98C8-526E074C38DD}"/>
              </a:ext>
            </a:extLst>
          </p:cNvPr>
          <p:cNvCxnSpPr>
            <a:cxnSpLocks/>
          </p:cNvCxnSpPr>
          <p:nvPr/>
        </p:nvCxnSpPr>
        <p:spPr>
          <a:xfrm>
            <a:off x="1221255" y="2463132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14">
            <a:extLst>
              <a:ext uri="{FF2B5EF4-FFF2-40B4-BE49-F238E27FC236}">
                <a16:creationId xmlns:a16="http://schemas.microsoft.com/office/drawing/2014/main" id="{8B7371E4-A705-B373-73CD-A21BF3C8A5BB}"/>
              </a:ext>
            </a:extLst>
          </p:cNvPr>
          <p:cNvCxnSpPr>
            <a:cxnSpLocks/>
          </p:cNvCxnSpPr>
          <p:nvPr/>
        </p:nvCxnSpPr>
        <p:spPr>
          <a:xfrm>
            <a:off x="1221255" y="3670168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14">
            <a:extLst>
              <a:ext uri="{FF2B5EF4-FFF2-40B4-BE49-F238E27FC236}">
                <a16:creationId xmlns:a16="http://schemas.microsoft.com/office/drawing/2014/main" id="{2C95401D-BE1F-4167-A5F7-292384D5E290}"/>
              </a:ext>
            </a:extLst>
          </p:cNvPr>
          <p:cNvCxnSpPr>
            <a:cxnSpLocks/>
          </p:cNvCxnSpPr>
          <p:nvPr/>
        </p:nvCxnSpPr>
        <p:spPr>
          <a:xfrm>
            <a:off x="1221255" y="4877204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14">
            <a:extLst>
              <a:ext uri="{FF2B5EF4-FFF2-40B4-BE49-F238E27FC236}">
                <a16:creationId xmlns:a16="http://schemas.microsoft.com/office/drawing/2014/main" id="{E326A37C-EC91-CD85-204E-9418D5A385FC}"/>
              </a:ext>
            </a:extLst>
          </p:cNvPr>
          <p:cNvCxnSpPr>
            <a:cxnSpLocks/>
          </p:cNvCxnSpPr>
          <p:nvPr/>
        </p:nvCxnSpPr>
        <p:spPr>
          <a:xfrm>
            <a:off x="1221255" y="4273686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14">
            <a:extLst>
              <a:ext uri="{FF2B5EF4-FFF2-40B4-BE49-F238E27FC236}">
                <a16:creationId xmlns:a16="http://schemas.microsoft.com/office/drawing/2014/main" id="{98BFC767-A280-74E7-C103-146D4A8A5392}"/>
              </a:ext>
            </a:extLst>
          </p:cNvPr>
          <p:cNvCxnSpPr>
            <a:cxnSpLocks/>
          </p:cNvCxnSpPr>
          <p:nvPr/>
        </p:nvCxnSpPr>
        <p:spPr>
          <a:xfrm>
            <a:off x="1221255" y="5480722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14">
            <a:extLst>
              <a:ext uri="{FF2B5EF4-FFF2-40B4-BE49-F238E27FC236}">
                <a16:creationId xmlns:a16="http://schemas.microsoft.com/office/drawing/2014/main" id="{7F110B44-2283-12F7-0FA8-E0372F41CE7F}"/>
              </a:ext>
            </a:extLst>
          </p:cNvPr>
          <p:cNvCxnSpPr>
            <a:cxnSpLocks/>
          </p:cNvCxnSpPr>
          <p:nvPr/>
        </p:nvCxnSpPr>
        <p:spPr>
          <a:xfrm>
            <a:off x="1221255" y="6062466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9E119A1-FEFC-57B8-293B-28091C6A639E}"/>
              </a:ext>
            </a:extLst>
          </p:cNvPr>
          <p:cNvGrpSpPr/>
          <p:nvPr/>
        </p:nvGrpSpPr>
        <p:grpSpPr>
          <a:xfrm>
            <a:off x="1298924" y="2539661"/>
            <a:ext cx="460171" cy="460171"/>
            <a:chOff x="2186429" y="1929489"/>
            <a:chExt cx="707641" cy="707641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45A12A3-B6C0-DCAD-8FD4-C3C82AFF1E69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1" name="그래픽 70" descr="사용자 단색으로 채워진">
              <a:extLst>
                <a:ext uri="{FF2B5EF4-FFF2-40B4-BE49-F238E27FC236}">
                  <a16:creationId xmlns:a16="http://schemas.microsoft.com/office/drawing/2014/main" id="{C396D2D5-4B37-F458-31D7-3A08FF12E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9AC58C3-11E5-2CE3-8FA8-F7B3C020138A}"/>
              </a:ext>
            </a:extLst>
          </p:cNvPr>
          <p:cNvGrpSpPr/>
          <p:nvPr/>
        </p:nvGrpSpPr>
        <p:grpSpPr>
          <a:xfrm>
            <a:off x="1298924" y="3138323"/>
            <a:ext cx="460171" cy="460171"/>
            <a:chOff x="2186429" y="1929489"/>
            <a:chExt cx="707641" cy="707641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6C685F1-0275-0FD7-5C07-B5F085BA10B2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4" name="그래픽 73" descr="사용자 단색으로 채워진">
              <a:extLst>
                <a:ext uri="{FF2B5EF4-FFF2-40B4-BE49-F238E27FC236}">
                  <a16:creationId xmlns:a16="http://schemas.microsoft.com/office/drawing/2014/main" id="{CD206BC6-D148-4183-D1E4-847D353F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AE95589-AB8E-5677-8AF1-3269E04BF74B}"/>
              </a:ext>
            </a:extLst>
          </p:cNvPr>
          <p:cNvGrpSpPr/>
          <p:nvPr/>
        </p:nvGrpSpPr>
        <p:grpSpPr>
          <a:xfrm>
            <a:off x="1298924" y="3789640"/>
            <a:ext cx="460171" cy="460171"/>
            <a:chOff x="2186429" y="1929489"/>
            <a:chExt cx="707641" cy="70764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5ACE6821-E334-B63D-B1FB-89A9AF5806B7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7" name="그래픽 76" descr="사용자 단색으로 채워진">
              <a:extLst>
                <a:ext uri="{FF2B5EF4-FFF2-40B4-BE49-F238E27FC236}">
                  <a16:creationId xmlns:a16="http://schemas.microsoft.com/office/drawing/2014/main" id="{2D3297F4-B12E-1937-E3EB-598A18A0E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9265211-BB80-F18A-43D6-20B63DB19AB8}"/>
              </a:ext>
            </a:extLst>
          </p:cNvPr>
          <p:cNvGrpSpPr/>
          <p:nvPr/>
        </p:nvGrpSpPr>
        <p:grpSpPr>
          <a:xfrm>
            <a:off x="1298924" y="4341266"/>
            <a:ext cx="460171" cy="460171"/>
            <a:chOff x="2186429" y="1929489"/>
            <a:chExt cx="707641" cy="707641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B10B41D-2114-3B28-C790-041B81E27DCC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0" name="그래픽 79" descr="사용자 단색으로 채워진">
              <a:extLst>
                <a:ext uri="{FF2B5EF4-FFF2-40B4-BE49-F238E27FC236}">
                  <a16:creationId xmlns:a16="http://schemas.microsoft.com/office/drawing/2014/main" id="{FC3D0503-6143-FF0D-D1BC-38DB4295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B65B811-8582-1FED-3C7F-8EDBF34C3FB9}"/>
              </a:ext>
            </a:extLst>
          </p:cNvPr>
          <p:cNvGrpSpPr/>
          <p:nvPr/>
        </p:nvGrpSpPr>
        <p:grpSpPr>
          <a:xfrm>
            <a:off x="1298924" y="4939928"/>
            <a:ext cx="460171" cy="460171"/>
            <a:chOff x="2186429" y="1929489"/>
            <a:chExt cx="707641" cy="707641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6B24BBA-A715-1462-92E6-F22CE3C5DC65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3" name="그래픽 82" descr="사용자 단색으로 채워진">
              <a:extLst>
                <a:ext uri="{FF2B5EF4-FFF2-40B4-BE49-F238E27FC236}">
                  <a16:creationId xmlns:a16="http://schemas.microsoft.com/office/drawing/2014/main" id="{929A1D46-688F-7153-E520-616710083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F6212F4-2ACC-1C83-A4CA-0CF806553801}"/>
              </a:ext>
            </a:extLst>
          </p:cNvPr>
          <p:cNvGrpSpPr/>
          <p:nvPr/>
        </p:nvGrpSpPr>
        <p:grpSpPr>
          <a:xfrm>
            <a:off x="1298924" y="5561346"/>
            <a:ext cx="460171" cy="460171"/>
            <a:chOff x="2186429" y="1929489"/>
            <a:chExt cx="707641" cy="707641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CEFDF3E-2E2C-D78F-4CF8-52159C33C509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6" name="그래픽 85" descr="사용자 단색으로 채워진">
              <a:extLst>
                <a:ext uri="{FF2B5EF4-FFF2-40B4-BE49-F238E27FC236}">
                  <a16:creationId xmlns:a16="http://schemas.microsoft.com/office/drawing/2014/main" id="{714CC300-C900-D88E-B1C9-7B2DDE66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cxnSp>
        <p:nvCxnSpPr>
          <p:cNvPr id="93" name="직선 연결선[R] 14">
            <a:extLst>
              <a:ext uri="{FF2B5EF4-FFF2-40B4-BE49-F238E27FC236}">
                <a16:creationId xmlns:a16="http://schemas.microsoft.com/office/drawing/2014/main" id="{35F18732-221C-362A-6B57-87A5F3AF62C3}"/>
              </a:ext>
            </a:extLst>
          </p:cNvPr>
          <p:cNvCxnSpPr>
            <a:cxnSpLocks/>
          </p:cNvCxnSpPr>
          <p:nvPr/>
        </p:nvCxnSpPr>
        <p:spPr>
          <a:xfrm flipH="1">
            <a:off x="2654085" y="2463132"/>
            <a:ext cx="1" cy="35583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62D4DC5-C847-CBC1-C427-5B8CCC3791A2}"/>
              </a:ext>
            </a:extLst>
          </p:cNvPr>
          <p:cNvSpPr txBox="1"/>
          <p:nvPr/>
        </p:nvSpPr>
        <p:spPr>
          <a:xfrm>
            <a:off x="1235526" y="2189153"/>
            <a:ext cx="8112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         </a:t>
            </a:r>
            <a:r>
              <a:rPr lang="ko-KR" altLang="en-US" sz="1100" b="1" dirty="0"/>
              <a:t>이름                               </a:t>
            </a:r>
            <a:r>
              <a:rPr lang="en-US" altLang="ko-KR" sz="1100" b="1" dirty="0"/>
              <a:t>| </a:t>
            </a:r>
            <a:r>
              <a:rPr lang="ko-KR" altLang="en-US" sz="1100" b="1" dirty="0"/>
              <a:t>부서 </a:t>
            </a:r>
            <a:r>
              <a:rPr lang="en-US" altLang="ko-KR" sz="1100" b="1" dirty="0"/>
              <a:t>|                | </a:t>
            </a:r>
            <a:r>
              <a:rPr lang="ko-KR" altLang="en-US" sz="1100" b="1" dirty="0"/>
              <a:t>직급 </a:t>
            </a:r>
            <a:r>
              <a:rPr lang="en-US" altLang="ko-KR" sz="1100" b="1" dirty="0"/>
              <a:t>|                   | </a:t>
            </a:r>
            <a:r>
              <a:rPr lang="ko-KR" altLang="en-US" sz="1100" b="1" dirty="0"/>
              <a:t>입사일 </a:t>
            </a:r>
            <a:r>
              <a:rPr lang="en-US" altLang="ko-KR" sz="1100" b="1" dirty="0"/>
              <a:t>|                   | </a:t>
            </a:r>
            <a:r>
              <a:rPr lang="ko-KR" altLang="en-US" sz="1100" b="1" dirty="0"/>
              <a:t>근무일 </a:t>
            </a:r>
            <a:r>
              <a:rPr lang="en-US" altLang="ko-KR" sz="1100" b="1" dirty="0"/>
              <a:t>|</a:t>
            </a:r>
            <a:endParaRPr lang="ko-KR" altLang="en-US" sz="11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A1E4B43-A625-86E9-A532-48985EB9224B}"/>
              </a:ext>
            </a:extLst>
          </p:cNvPr>
          <p:cNvSpPr txBox="1"/>
          <p:nvPr/>
        </p:nvSpPr>
        <p:spPr>
          <a:xfrm>
            <a:off x="1774587" y="2668051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9AB9D-5D9D-89C1-2881-73BA8C4DD495}"/>
              </a:ext>
            </a:extLst>
          </p:cNvPr>
          <p:cNvSpPr txBox="1"/>
          <p:nvPr/>
        </p:nvSpPr>
        <p:spPr>
          <a:xfrm>
            <a:off x="3401793" y="2602319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DAB0A1B-6AF6-9A83-7A00-698EC6D478B9}"/>
              </a:ext>
            </a:extLst>
          </p:cNvPr>
          <p:cNvSpPr txBox="1"/>
          <p:nvPr/>
        </p:nvSpPr>
        <p:spPr>
          <a:xfrm>
            <a:off x="4588843" y="2621014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부장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E0C4DA-85AA-3472-6B38-8C6E93A7A30B}"/>
              </a:ext>
            </a:extLst>
          </p:cNvPr>
          <p:cNvSpPr txBox="1"/>
          <p:nvPr/>
        </p:nvSpPr>
        <p:spPr>
          <a:xfrm>
            <a:off x="5612692" y="2597055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75E34D3-A700-0047-15D2-20C9FD3FD34A}"/>
              </a:ext>
            </a:extLst>
          </p:cNvPr>
          <p:cNvSpPr txBox="1"/>
          <p:nvPr/>
        </p:nvSpPr>
        <p:spPr>
          <a:xfrm>
            <a:off x="7655849" y="2597055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9999 </a:t>
            </a:r>
            <a:r>
              <a:rPr lang="ko-KR" altLang="en-US" sz="1400" b="1" dirty="0"/>
              <a:t>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3022A95-1257-57D8-2140-6072E42E3B3B}"/>
              </a:ext>
            </a:extLst>
          </p:cNvPr>
          <p:cNvSpPr txBox="1"/>
          <p:nvPr/>
        </p:nvSpPr>
        <p:spPr>
          <a:xfrm>
            <a:off x="1774587" y="3234421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12589DB-D22E-C67F-A256-A372AC226A58}"/>
              </a:ext>
            </a:extLst>
          </p:cNvPr>
          <p:cNvSpPr txBox="1"/>
          <p:nvPr/>
        </p:nvSpPr>
        <p:spPr>
          <a:xfrm>
            <a:off x="3401793" y="3168689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5BD578E-89B4-91AB-B77B-41632E3E6B98}"/>
              </a:ext>
            </a:extLst>
          </p:cNvPr>
          <p:cNvSpPr txBox="1"/>
          <p:nvPr/>
        </p:nvSpPr>
        <p:spPr>
          <a:xfrm>
            <a:off x="4588843" y="3187384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과장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0509ACD-A758-09EF-45A0-C04C51477B94}"/>
              </a:ext>
            </a:extLst>
          </p:cNvPr>
          <p:cNvSpPr txBox="1"/>
          <p:nvPr/>
        </p:nvSpPr>
        <p:spPr>
          <a:xfrm>
            <a:off x="7655849" y="3163425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9999 </a:t>
            </a:r>
            <a:r>
              <a:rPr lang="ko-KR" altLang="en-US" sz="1400" b="1"/>
              <a:t>일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DF994B-5F38-AED5-A4C1-9B220DCE8CA7}"/>
              </a:ext>
            </a:extLst>
          </p:cNvPr>
          <p:cNvSpPr txBox="1"/>
          <p:nvPr/>
        </p:nvSpPr>
        <p:spPr>
          <a:xfrm>
            <a:off x="1774587" y="3854874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1634B10-3499-1C90-3E35-369B764B5382}"/>
              </a:ext>
            </a:extLst>
          </p:cNvPr>
          <p:cNvSpPr txBox="1"/>
          <p:nvPr/>
        </p:nvSpPr>
        <p:spPr>
          <a:xfrm>
            <a:off x="3401793" y="3789142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3065D54-F80A-BE69-C828-DFB689F06D21}"/>
              </a:ext>
            </a:extLst>
          </p:cNvPr>
          <p:cNvSpPr txBox="1"/>
          <p:nvPr/>
        </p:nvSpPr>
        <p:spPr>
          <a:xfrm>
            <a:off x="4588843" y="3807837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차장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FF9F54-FC2C-AEE9-75A3-39AE13EB922F}"/>
              </a:ext>
            </a:extLst>
          </p:cNvPr>
          <p:cNvSpPr txBox="1"/>
          <p:nvPr/>
        </p:nvSpPr>
        <p:spPr>
          <a:xfrm>
            <a:off x="7655849" y="3783878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9999 </a:t>
            </a:r>
            <a:r>
              <a:rPr lang="ko-KR" altLang="en-US" sz="1400" b="1"/>
              <a:t>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31C08E-AA2E-3737-AB4E-544824CE61A9}"/>
              </a:ext>
            </a:extLst>
          </p:cNvPr>
          <p:cNvSpPr txBox="1"/>
          <p:nvPr/>
        </p:nvSpPr>
        <p:spPr>
          <a:xfrm>
            <a:off x="1774587" y="4485420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585DEFE-E9AC-6EAB-9988-91460008050C}"/>
              </a:ext>
            </a:extLst>
          </p:cNvPr>
          <p:cNvSpPr txBox="1"/>
          <p:nvPr/>
        </p:nvSpPr>
        <p:spPr>
          <a:xfrm>
            <a:off x="3401793" y="4419688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689AB88-DAD9-C13E-D663-B04F5EC15AC5}"/>
              </a:ext>
            </a:extLst>
          </p:cNvPr>
          <p:cNvSpPr txBox="1"/>
          <p:nvPr/>
        </p:nvSpPr>
        <p:spPr>
          <a:xfrm>
            <a:off x="4588843" y="4438383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팀장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B8C163C-777D-6501-F2F8-DF5B0B13C1C4}"/>
              </a:ext>
            </a:extLst>
          </p:cNvPr>
          <p:cNvSpPr txBox="1"/>
          <p:nvPr/>
        </p:nvSpPr>
        <p:spPr>
          <a:xfrm>
            <a:off x="7655849" y="4414424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9999 </a:t>
            </a:r>
            <a:r>
              <a:rPr lang="ko-KR" altLang="en-US" sz="1400" b="1"/>
              <a:t>일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7E9877-B3EC-11AD-49D0-D724BF96B9C6}"/>
              </a:ext>
            </a:extLst>
          </p:cNvPr>
          <p:cNvSpPr txBox="1"/>
          <p:nvPr/>
        </p:nvSpPr>
        <p:spPr>
          <a:xfrm>
            <a:off x="1774587" y="5062398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CBEDA87-46CB-3907-2DCD-C9AFFD7B2D0A}"/>
              </a:ext>
            </a:extLst>
          </p:cNvPr>
          <p:cNvSpPr txBox="1"/>
          <p:nvPr/>
        </p:nvSpPr>
        <p:spPr>
          <a:xfrm>
            <a:off x="3401793" y="4996666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23F6171-E2FA-5EF7-5EF9-037EB2C0BF3A}"/>
              </a:ext>
            </a:extLst>
          </p:cNvPr>
          <p:cNvSpPr txBox="1"/>
          <p:nvPr/>
        </p:nvSpPr>
        <p:spPr>
          <a:xfrm>
            <a:off x="4588843" y="5015361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사장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B530F49-FDA5-92EA-3B3D-9D73CCDD0DEA}"/>
              </a:ext>
            </a:extLst>
          </p:cNvPr>
          <p:cNvSpPr txBox="1"/>
          <p:nvPr/>
        </p:nvSpPr>
        <p:spPr>
          <a:xfrm>
            <a:off x="7655849" y="4991402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9999 </a:t>
            </a:r>
            <a:r>
              <a:rPr lang="ko-KR" altLang="en-US" sz="1400" b="1"/>
              <a:t>일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F571C6-F41E-CCA1-2632-1A05BFA374C8}"/>
              </a:ext>
            </a:extLst>
          </p:cNvPr>
          <p:cNvSpPr txBox="1"/>
          <p:nvPr/>
        </p:nvSpPr>
        <p:spPr>
          <a:xfrm>
            <a:off x="1774587" y="5683520"/>
            <a:ext cx="880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이름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F5073EA-2FB0-2E71-E2DA-58187D07D8AD}"/>
              </a:ext>
            </a:extLst>
          </p:cNvPr>
          <p:cNvSpPr txBox="1"/>
          <p:nvPr/>
        </p:nvSpPr>
        <p:spPr>
          <a:xfrm>
            <a:off x="3401793" y="5617788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개발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D177AC-D5A6-D0D3-3D0C-7BE2D3A9A074}"/>
              </a:ext>
            </a:extLst>
          </p:cNvPr>
          <p:cNvSpPr txBox="1"/>
          <p:nvPr/>
        </p:nvSpPr>
        <p:spPr>
          <a:xfrm>
            <a:off x="4588843" y="5636483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사원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A8FD20-D5F9-A515-77B7-F6B71241AFB6}"/>
              </a:ext>
            </a:extLst>
          </p:cNvPr>
          <p:cNvSpPr txBox="1"/>
          <p:nvPr/>
        </p:nvSpPr>
        <p:spPr>
          <a:xfrm>
            <a:off x="7655849" y="5612524"/>
            <a:ext cx="88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9999 </a:t>
            </a:r>
            <a:r>
              <a:rPr lang="ko-KR" altLang="en-US" sz="1400" b="1"/>
              <a:t>일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402C18F-78D2-BECB-9B95-16BC64FB0D7B}"/>
              </a:ext>
            </a:extLst>
          </p:cNvPr>
          <p:cNvSpPr txBox="1"/>
          <p:nvPr/>
        </p:nvSpPr>
        <p:spPr>
          <a:xfrm>
            <a:off x="5612692" y="3206631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E65CE98-F41F-B113-2700-16042D69E92B}"/>
              </a:ext>
            </a:extLst>
          </p:cNvPr>
          <p:cNvSpPr txBox="1"/>
          <p:nvPr/>
        </p:nvSpPr>
        <p:spPr>
          <a:xfrm>
            <a:off x="5612692" y="3838903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5EC46D-6DFB-0837-0660-F2CEB3D1B465}"/>
              </a:ext>
            </a:extLst>
          </p:cNvPr>
          <p:cNvSpPr txBox="1"/>
          <p:nvPr/>
        </p:nvSpPr>
        <p:spPr>
          <a:xfrm>
            <a:off x="5612692" y="4428690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72C6167-4CD1-93A0-A5A8-33C25E0A46BA}"/>
              </a:ext>
            </a:extLst>
          </p:cNvPr>
          <p:cNvSpPr txBox="1"/>
          <p:nvPr/>
        </p:nvSpPr>
        <p:spPr>
          <a:xfrm>
            <a:off x="5612692" y="5004423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0FFE60-8287-4659-7CEC-8E3F4FD5EFBE}"/>
              </a:ext>
            </a:extLst>
          </p:cNvPr>
          <p:cNvSpPr txBox="1"/>
          <p:nvPr/>
        </p:nvSpPr>
        <p:spPr>
          <a:xfrm>
            <a:off x="5612692" y="5612524"/>
            <a:ext cx="179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2000</a:t>
            </a:r>
            <a:r>
              <a:rPr lang="ko-KR" altLang="en-US" sz="1400" b="1"/>
              <a:t>년 </a:t>
            </a:r>
            <a:r>
              <a:rPr lang="en-US" altLang="ko-KR" sz="1400" b="1"/>
              <a:t>07</a:t>
            </a:r>
            <a:r>
              <a:rPr lang="ko-KR" altLang="en-US" sz="1400" b="1"/>
              <a:t>월 </a:t>
            </a:r>
            <a:r>
              <a:rPr lang="en-US" altLang="ko-KR" sz="1400" b="1"/>
              <a:t>00</a:t>
            </a:r>
            <a:r>
              <a:rPr lang="ko-KR" altLang="en-US" sz="1400" b="1"/>
              <a:t>일</a:t>
            </a:r>
          </a:p>
        </p:txBody>
      </p:sp>
      <p:sp>
        <p:nvSpPr>
          <p:cNvPr id="169" name="모서리가 둥근 직사각형 16">
            <a:extLst>
              <a:ext uri="{FF2B5EF4-FFF2-40B4-BE49-F238E27FC236}">
                <a16:creationId xmlns:a16="http://schemas.microsoft.com/office/drawing/2014/main" id="{B39B632E-9C36-232A-6E4E-1BDA3D973D7D}"/>
              </a:ext>
            </a:extLst>
          </p:cNvPr>
          <p:cNvSpPr/>
          <p:nvPr/>
        </p:nvSpPr>
        <p:spPr>
          <a:xfrm>
            <a:off x="5135348" y="6142803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0" name="모서리가 둥근 직사각형 16">
            <a:extLst>
              <a:ext uri="{FF2B5EF4-FFF2-40B4-BE49-F238E27FC236}">
                <a16:creationId xmlns:a16="http://schemas.microsoft.com/office/drawing/2014/main" id="{4EBD5291-D0F5-7E6D-6FA6-8C144D9E28EA}"/>
              </a:ext>
            </a:extLst>
          </p:cNvPr>
          <p:cNvSpPr/>
          <p:nvPr/>
        </p:nvSpPr>
        <p:spPr>
          <a:xfrm>
            <a:off x="4785945" y="6142803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1" name="모서리가 둥근 직사각형 16">
            <a:extLst>
              <a:ext uri="{FF2B5EF4-FFF2-40B4-BE49-F238E27FC236}">
                <a16:creationId xmlns:a16="http://schemas.microsoft.com/office/drawing/2014/main" id="{BCBE333C-2F33-2EDD-8998-BC2CA8C41876}"/>
              </a:ext>
            </a:extLst>
          </p:cNvPr>
          <p:cNvSpPr/>
          <p:nvPr/>
        </p:nvSpPr>
        <p:spPr>
          <a:xfrm>
            <a:off x="4431935" y="6142803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모서리가 둥근 직사각형 16">
            <a:extLst>
              <a:ext uri="{FF2B5EF4-FFF2-40B4-BE49-F238E27FC236}">
                <a16:creationId xmlns:a16="http://schemas.microsoft.com/office/drawing/2014/main" id="{E658CB16-1ACE-53BE-4845-B7E72F298D7C}"/>
              </a:ext>
            </a:extLst>
          </p:cNvPr>
          <p:cNvSpPr/>
          <p:nvPr/>
        </p:nvSpPr>
        <p:spPr>
          <a:xfrm>
            <a:off x="5488938" y="6142803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3" name="모서리가 둥근 직사각형 16">
            <a:extLst>
              <a:ext uri="{FF2B5EF4-FFF2-40B4-BE49-F238E27FC236}">
                <a16:creationId xmlns:a16="http://schemas.microsoft.com/office/drawing/2014/main" id="{1C98E855-A481-1ABD-D32B-0444071B9480}"/>
              </a:ext>
            </a:extLst>
          </p:cNvPr>
          <p:cNvSpPr/>
          <p:nvPr/>
        </p:nvSpPr>
        <p:spPr>
          <a:xfrm>
            <a:off x="5842528" y="6142803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4" name="모서리가 둥근 직사각형 16">
            <a:extLst>
              <a:ext uri="{FF2B5EF4-FFF2-40B4-BE49-F238E27FC236}">
                <a16:creationId xmlns:a16="http://schemas.microsoft.com/office/drawing/2014/main" id="{F53B7105-85D9-358D-A019-F73924D5446E}"/>
              </a:ext>
            </a:extLst>
          </p:cNvPr>
          <p:cNvSpPr/>
          <p:nvPr/>
        </p:nvSpPr>
        <p:spPr>
          <a:xfrm>
            <a:off x="6246524" y="6142803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5" name="모서리가 둥근 직사각형 16">
            <a:extLst>
              <a:ext uri="{FF2B5EF4-FFF2-40B4-BE49-F238E27FC236}">
                <a16:creationId xmlns:a16="http://schemas.microsoft.com/office/drawing/2014/main" id="{286625A9-0B51-8710-9984-2CBC67707934}"/>
              </a:ext>
            </a:extLst>
          </p:cNvPr>
          <p:cNvSpPr/>
          <p:nvPr/>
        </p:nvSpPr>
        <p:spPr>
          <a:xfrm>
            <a:off x="4107550" y="6142803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9556149-5762-789D-FACB-F6DD879C21BE}"/>
              </a:ext>
            </a:extLst>
          </p:cNvPr>
          <p:cNvSpPr txBox="1"/>
          <p:nvPr/>
        </p:nvSpPr>
        <p:spPr>
          <a:xfrm>
            <a:off x="4103271" y="6071297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E7F500A-758C-F805-0D55-D85D7CE0E378}"/>
              </a:ext>
            </a:extLst>
          </p:cNvPr>
          <p:cNvSpPr txBox="1"/>
          <p:nvPr/>
        </p:nvSpPr>
        <p:spPr>
          <a:xfrm>
            <a:off x="4431935" y="6060774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DDFB544-9DC2-2222-C1B9-A8C474CD0408}"/>
              </a:ext>
            </a:extLst>
          </p:cNvPr>
          <p:cNvSpPr txBox="1"/>
          <p:nvPr/>
        </p:nvSpPr>
        <p:spPr>
          <a:xfrm>
            <a:off x="4774941" y="6075166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6FBEE1F-67FF-0D1D-5796-135A172A682E}"/>
              </a:ext>
            </a:extLst>
          </p:cNvPr>
          <p:cNvSpPr txBox="1"/>
          <p:nvPr/>
        </p:nvSpPr>
        <p:spPr>
          <a:xfrm>
            <a:off x="5131939" y="6062466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8169235-54BC-D2CA-4254-D68D27F90949}"/>
              </a:ext>
            </a:extLst>
          </p:cNvPr>
          <p:cNvSpPr txBox="1"/>
          <p:nvPr/>
        </p:nvSpPr>
        <p:spPr>
          <a:xfrm>
            <a:off x="5488937" y="6062466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9464FD9-82D3-01E8-5807-FA61AF77B768}"/>
              </a:ext>
            </a:extLst>
          </p:cNvPr>
          <p:cNvSpPr txBox="1"/>
          <p:nvPr/>
        </p:nvSpPr>
        <p:spPr>
          <a:xfrm>
            <a:off x="5831943" y="6062466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240B0C1-EF81-8104-736E-89BD9856A5F2}"/>
              </a:ext>
            </a:extLst>
          </p:cNvPr>
          <p:cNvSpPr txBox="1"/>
          <p:nvPr/>
        </p:nvSpPr>
        <p:spPr>
          <a:xfrm>
            <a:off x="6226433" y="6062466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42DFD5BF-01F7-34CF-E4A1-9BA85AB02884}"/>
              </a:ext>
            </a:extLst>
          </p:cNvPr>
          <p:cNvSpPr/>
          <p:nvPr/>
        </p:nvSpPr>
        <p:spPr>
          <a:xfrm>
            <a:off x="7403100" y="1798738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" name="그래픽 183" descr="돋보기 단색으로 채워진">
            <a:extLst>
              <a:ext uri="{FF2B5EF4-FFF2-40B4-BE49-F238E27FC236}">
                <a16:creationId xmlns:a16="http://schemas.microsoft.com/office/drawing/2014/main" id="{6A4A79E0-80A7-5218-0055-57F940B126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7969" y="1795889"/>
            <a:ext cx="283009" cy="310618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4279CC1E-6609-95BC-8418-96872CC89181}"/>
              </a:ext>
            </a:extLst>
          </p:cNvPr>
          <p:cNvSpPr txBox="1"/>
          <p:nvPr/>
        </p:nvSpPr>
        <p:spPr>
          <a:xfrm>
            <a:off x="7403099" y="1827076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직급 </a:t>
            </a:r>
            <a:r>
              <a:rPr lang="en-US" altLang="ko-KR" sz="1100" b="1">
                <a:ea typeface="맑은 고딕"/>
              </a:rPr>
              <a:t>/ </a:t>
            </a:r>
            <a:r>
              <a:rPr lang="ko-KR" altLang="en-US" sz="1100" b="1">
                <a:ea typeface="맑은 고딕"/>
              </a:rPr>
              <a:t>부서 </a:t>
            </a:r>
            <a:r>
              <a:rPr lang="en-US" altLang="ko-KR" sz="1100" b="1">
                <a:ea typeface="맑은 고딕"/>
              </a:rPr>
              <a:t>/ </a:t>
            </a:r>
            <a:r>
              <a:rPr lang="ko-KR" altLang="en-US" sz="1100" b="1">
                <a:ea typeface="맑은 고딕"/>
              </a:rPr>
              <a:t>이름</a:t>
            </a:r>
            <a:endParaRPr lang="en-US" altLang="ko-KR" sz="11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24102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설문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sz="28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91309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설문을 등록할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설문을 볼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살문을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작성자로 설문을 검색할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클릭하여 설문 상세보기로 이동할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-4370355" y="34891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3F547129-FA2C-7981-EE7A-2C3935C74250}"/>
              </a:ext>
            </a:extLst>
          </p:cNvPr>
          <p:cNvGraphicFramePr>
            <a:graphicFrameLocks noGrp="1"/>
          </p:cNvGraphicFramePr>
          <p:nvPr/>
        </p:nvGraphicFramePr>
        <p:xfrm>
          <a:off x="1653646" y="2794130"/>
          <a:ext cx="7613547" cy="32173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1792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17928">
                  <a:extLst>
                    <a:ext uri="{9D8B030D-6E8A-4147-A177-3AD203B41FA5}">
                      <a16:colId xmlns:a16="http://schemas.microsoft.com/office/drawing/2014/main" val="1329409548"/>
                    </a:ext>
                  </a:extLst>
                </a:gridCol>
                <a:gridCol w="2390537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8360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04091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96264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93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설문기간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638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진행중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여름 휴가 적정기간은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 ~ 2023-07-01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6720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34B6D915-778C-E251-E50E-9CD61B91DC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8465" y="2286406"/>
            <a:ext cx="388729" cy="38089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4F4416-16B9-E075-EC57-AF887B9FB4A7}"/>
              </a:ext>
            </a:extLst>
          </p:cNvPr>
          <p:cNvSpPr/>
          <p:nvPr/>
        </p:nvSpPr>
        <p:spPr>
          <a:xfrm>
            <a:off x="1671716" y="2349207"/>
            <a:ext cx="1394236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전체</a:t>
            </a:r>
            <a:r>
              <a:rPr lang="en-US" altLang="ko-KR" sz="1200" dirty="0"/>
              <a:t>/</a:t>
            </a:r>
            <a:r>
              <a:rPr lang="ko-KR" altLang="en-US" sz="1200" dirty="0"/>
              <a:t>받은 설문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B4D7EE-22FE-A5B4-86BF-CA9C0987052F}"/>
              </a:ext>
            </a:extLst>
          </p:cNvPr>
          <p:cNvSpPr/>
          <p:nvPr/>
        </p:nvSpPr>
        <p:spPr>
          <a:xfrm>
            <a:off x="3186308" y="2349207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전체</a:t>
            </a:r>
            <a:r>
              <a:rPr lang="en-US" altLang="ko-KR" sz="1200" dirty="0"/>
              <a:t>/</a:t>
            </a:r>
            <a:r>
              <a:rPr lang="ko-KR" altLang="en-US" sz="1200" dirty="0"/>
              <a:t>진행중</a:t>
            </a:r>
            <a:r>
              <a:rPr lang="en-US" altLang="ko-KR" sz="1200" dirty="0"/>
              <a:t>/</a:t>
            </a:r>
            <a:r>
              <a:rPr lang="ko-KR" altLang="en-US" sz="1200" dirty="0"/>
              <a:t>완료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BED8ED-0623-93E6-92B2-4837BC3961B2}"/>
              </a:ext>
            </a:extLst>
          </p:cNvPr>
          <p:cNvSpPr/>
          <p:nvPr/>
        </p:nvSpPr>
        <p:spPr>
          <a:xfrm>
            <a:off x="7304389" y="2305857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제목</a:t>
            </a:r>
            <a:r>
              <a:rPr lang="en-US" altLang="ko-KR" sz="1200" dirty="0"/>
              <a:t>/</a:t>
            </a:r>
            <a:r>
              <a:rPr lang="ko-KR" altLang="en-US" sz="1200" dirty="0"/>
              <a:t>작성자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864EEB-E76D-7B79-D65B-D44E7F2BDB8F}"/>
              </a:ext>
            </a:extLst>
          </p:cNvPr>
          <p:cNvSpPr/>
          <p:nvPr/>
        </p:nvSpPr>
        <p:spPr>
          <a:xfrm>
            <a:off x="1671716" y="1687128"/>
            <a:ext cx="1098539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등록하기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599DB4B-A3C2-70F4-FD6A-1FDE4B15D5F4}"/>
              </a:ext>
            </a:extLst>
          </p:cNvPr>
          <p:cNvSpPr/>
          <p:nvPr/>
        </p:nvSpPr>
        <p:spPr>
          <a:xfrm>
            <a:off x="1541220" y="155285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1D04117-FB58-69D6-D8EB-5876CA4168F3}"/>
              </a:ext>
            </a:extLst>
          </p:cNvPr>
          <p:cNvSpPr/>
          <p:nvPr/>
        </p:nvSpPr>
        <p:spPr>
          <a:xfrm>
            <a:off x="1525253" y="220484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E1051A-9509-D580-7EDB-CF00882B33B3}"/>
              </a:ext>
            </a:extLst>
          </p:cNvPr>
          <p:cNvSpPr/>
          <p:nvPr/>
        </p:nvSpPr>
        <p:spPr>
          <a:xfrm>
            <a:off x="3039845" y="21947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BFB9AA-5003-175D-9F12-B8AAAEAC3E62}"/>
              </a:ext>
            </a:extLst>
          </p:cNvPr>
          <p:cNvSpPr/>
          <p:nvPr/>
        </p:nvSpPr>
        <p:spPr>
          <a:xfrm>
            <a:off x="7175941" y="218392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47DC51-DE91-ECE0-311A-B5FF1FAC6409}"/>
              </a:ext>
            </a:extLst>
          </p:cNvPr>
          <p:cNvSpPr/>
          <p:nvPr/>
        </p:nvSpPr>
        <p:spPr>
          <a:xfrm>
            <a:off x="3186307" y="304737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3122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 상세보기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설문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91309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항목을 선택한 후 투표할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.,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설문을 완료를 한 경우에만 결과를 볼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 목록 페이지로 이동할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본인이 작성한 설문의 경우만 삭제할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-4370355" y="34891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5134E7-387B-7597-2CC5-5AF459DBECA6}"/>
              </a:ext>
            </a:extLst>
          </p:cNvPr>
          <p:cNvGraphicFramePr>
            <a:graphicFrameLocks noGrp="1"/>
          </p:cNvGraphicFramePr>
          <p:nvPr/>
        </p:nvGraphicFramePr>
        <p:xfrm>
          <a:off x="2036149" y="1897805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001</a:t>
                      </a:r>
                      <a:endParaRPr lang="ko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여름 휴가 적정 기간은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2023-06-22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3110083" y="2650844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16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346569" y="569263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삭제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A31831C-9109-6A7A-D7FB-D92787003374}"/>
              </a:ext>
            </a:extLst>
          </p:cNvPr>
          <p:cNvSpPr/>
          <p:nvPr/>
        </p:nvSpPr>
        <p:spPr>
          <a:xfrm>
            <a:off x="5954805" y="5692630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3121059" y="3346738"/>
            <a:ext cx="1060416" cy="1511011"/>
            <a:chOff x="3082959" y="2422814"/>
            <a:chExt cx="1076508" cy="149521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6B1CB35-FD0D-72A2-268E-C94F43C27A82}"/>
                </a:ext>
              </a:extLst>
            </p:cNvPr>
            <p:cNvGrpSpPr/>
            <p:nvPr/>
          </p:nvGrpSpPr>
          <p:grpSpPr>
            <a:xfrm>
              <a:off x="3082959" y="2422814"/>
              <a:ext cx="803242" cy="276999"/>
              <a:chOff x="3057122" y="5798534"/>
              <a:chExt cx="1117862" cy="392607"/>
            </a:xfrm>
          </p:grpSpPr>
          <p:pic>
            <p:nvPicPr>
              <p:cNvPr id="64" name="Picture 11">
                <a:extLst>
                  <a:ext uri="{FF2B5EF4-FFF2-40B4-BE49-F238E27FC236}">
                    <a16:creationId xmlns:a16="http://schemas.microsoft.com/office/drawing/2014/main" id="{6D9555C6-73D8-4D46-E3C2-EEDC7C02E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57122" y="5865374"/>
                <a:ext cx="292758" cy="292758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595A9F4-1B0D-DF91-0BB3-DE7807428660}"/>
                  </a:ext>
                </a:extLst>
              </p:cNvPr>
              <p:cNvSpPr txBox="1"/>
              <p:nvPr/>
            </p:nvSpPr>
            <p:spPr>
              <a:xfrm>
                <a:off x="3371577" y="5798534"/>
                <a:ext cx="803407" cy="3926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dirty="0">
                    <a:ea typeface="맑은 고딕"/>
                  </a:rPr>
                  <a:t>1</a:t>
                </a:r>
                <a:r>
                  <a:rPr lang="ko-KR" altLang="en-US" sz="1200" dirty="0">
                    <a:ea typeface="맑은 고딕"/>
                  </a:rPr>
                  <a:t>일</a:t>
                </a: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3105150" y="2727221"/>
              <a:ext cx="1044792" cy="276407"/>
              <a:chOff x="3105150" y="2727221"/>
              <a:chExt cx="1044792" cy="27640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E69F00-297D-A013-BA7E-DC29A45E14E1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dirty="0">
                    <a:ea typeface="맑은 고딕"/>
                  </a:rPr>
                  <a:t>2</a:t>
                </a:r>
                <a:r>
                  <a:rPr lang="ko-KR" altLang="en-US" sz="1200" dirty="0">
                    <a:ea typeface="맑은 고딕"/>
                  </a:rPr>
                  <a:t>일</a:t>
                </a: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3105150" y="3041546"/>
              <a:ext cx="1044792" cy="276407"/>
              <a:chOff x="3105150" y="2727221"/>
              <a:chExt cx="1044792" cy="27640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8E69F00-297D-A013-BA7E-DC29A45E14E1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dirty="0">
                    <a:ea typeface="맑은 고딕"/>
                  </a:rPr>
                  <a:t>3</a:t>
                </a:r>
                <a:r>
                  <a:rPr lang="ko-KR" altLang="en-US" sz="1200" dirty="0">
                    <a:ea typeface="맑은 고딕"/>
                  </a:rPr>
                  <a:t>일</a:t>
                </a:r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3105150" y="3317771"/>
              <a:ext cx="1044792" cy="276407"/>
              <a:chOff x="3105150" y="2727221"/>
              <a:chExt cx="1044792" cy="276407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8E69F00-297D-A013-BA7E-DC29A45E14E1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dirty="0">
                    <a:ea typeface="맑은 고딕"/>
                  </a:rPr>
                  <a:t>4</a:t>
                </a:r>
                <a:r>
                  <a:rPr lang="ko-KR" altLang="en-US" sz="1200" dirty="0">
                    <a:ea typeface="맑은 고딕"/>
                  </a:rPr>
                  <a:t>일</a:t>
                </a:r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3114675" y="3641621"/>
              <a:ext cx="1044792" cy="276407"/>
              <a:chOff x="3105150" y="2717696"/>
              <a:chExt cx="1044792" cy="276407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8E69F00-297D-A013-BA7E-DC29A45E14E1}"/>
                  </a:ext>
                </a:extLst>
              </p:cNvPr>
              <p:cNvSpPr txBox="1"/>
              <p:nvPr/>
            </p:nvSpPr>
            <p:spPr>
              <a:xfrm>
                <a:off x="3303489" y="2717696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dirty="0">
                    <a:ea typeface="맑은 고딕"/>
                  </a:rPr>
                  <a:t>5</a:t>
                </a:r>
                <a:r>
                  <a:rPr lang="ko-KR" altLang="en-US" sz="1200" dirty="0">
                    <a:ea typeface="맑은 고딕"/>
                  </a:rPr>
                  <a:t>일</a:t>
                </a:r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B1CB35-FD0D-72A2-268E-C94F43C27A82}"/>
              </a:ext>
            </a:extLst>
          </p:cNvPr>
          <p:cNvGrpSpPr/>
          <p:nvPr/>
        </p:nvGrpSpPr>
        <p:grpSpPr>
          <a:xfrm>
            <a:off x="3102581" y="2955480"/>
            <a:ext cx="1193192" cy="246221"/>
            <a:chOff x="3097955" y="5798535"/>
            <a:chExt cx="1704965" cy="395295"/>
          </a:xfrm>
        </p:grpSpPr>
        <p:pic>
          <p:nvPicPr>
            <p:cNvPr id="116" name="Picture 11">
              <a:extLst>
                <a:ext uri="{FF2B5EF4-FFF2-40B4-BE49-F238E27FC236}">
                  <a16:creationId xmlns:a16="http://schemas.microsoft.com/office/drawing/2014/main" id="{6D9555C6-73D8-4D46-E3C2-EEDC7C02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595A9F4-1B0D-DF91-0BB3-DE7807428660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 dirty="0">
                  <a:ea typeface="맑은 고딕"/>
                </a:rPr>
                <a:t>복수선택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9D50D48E-462C-72A3-B6E4-D1F421B5031F}"/>
              </a:ext>
            </a:extLst>
          </p:cNvPr>
          <p:cNvGrpSpPr/>
          <p:nvPr/>
        </p:nvGrpSpPr>
        <p:grpSpPr>
          <a:xfrm>
            <a:off x="4284981" y="2958408"/>
            <a:ext cx="1401439" cy="246221"/>
            <a:chOff x="3097957" y="5798535"/>
            <a:chExt cx="2002532" cy="395295"/>
          </a:xfrm>
        </p:grpSpPr>
        <p:pic>
          <p:nvPicPr>
            <p:cNvPr id="120" name="Picture 11">
              <a:extLst>
                <a:ext uri="{FF2B5EF4-FFF2-40B4-BE49-F238E27FC236}">
                  <a16:creationId xmlns:a16="http://schemas.microsoft.com/office/drawing/2014/main" id="{E55D80D9-5B82-9D02-D114-696E841F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2A9D2C5-6855-0A27-B87F-98C6928D9799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 dirty="0">
                  <a:ea typeface="맑은 고딕"/>
                </a:rPr>
                <a:t>익명투표</a:t>
              </a:r>
            </a:p>
          </p:txBody>
        </p:sp>
      </p:grpSp>
      <p:sp>
        <p:nvSpPr>
          <p:cNvPr id="122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1974469" y="5292581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투표하기</a:t>
            </a: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1820895" y="51465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5805504" y="55223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35209" y="55033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sz="2800" dirty="0"/>
          </a:p>
        </p:txBody>
      </p:sp>
      <p:sp>
        <p:nvSpPr>
          <p:cNvPr id="12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3155568" y="5292580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결과보기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2944845" y="51465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0828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결과보기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후 결과 확인하기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설문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11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2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91309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3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항목을 선택한 후 투표할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.,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설문을 완료를 한 경우에만 결과를 볼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 목록 페이지로 이동할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본인이 작성한 설문의 경우만 삭제할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-4370355" y="34891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5134E7-387B-7597-2CC5-5AF459DBECA6}"/>
              </a:ext>
            </a:extLst>
          </p:cNvPr>
          <p:cNvGraphicFramePr>
            <a:graphicFrameLocks noGrp="1"/>
          </p:cNvGraphicFramePr>
          <p:nvPr/>
        </p:nvGraphicFramePr>
        <p:xfrm>
          <a:off x="2036149" y="1897805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001</a:t>
                      </a:r>
                      <a:endParaRPr lang="ko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여름 휴가 적정 기간은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2023-06-22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14" name="그룹 76"/>
          <p:cNvGrpSpPr/>
          <p:nvPr/>
        </p:nvGrpSpPr>
        <p:grpSpPr>
          <a:xfrm>
            <a:off x="3110083" y="2650844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16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346569" y="569263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삭제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A31831C-9109-6A7A-D7FB-D92787003374}"/>
              </a:ext>
            </a:extLst>
          </p:cNvPr>
          <p:cNvSpPr/>
          <p:nvPr/>
        </p:nvSpPr>
        <p:spPr>
          <a:xfrm>
            <a:off x="5954805" y="5692630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25" name="그룹 113">
            <a:extLst>
              <a:ext uri="{FF2B5EF4-FFF2-40B4-BE49-F238E27FC236}">
                <a16:creationId xmlns:a16="http://schemas.microsoft.com/office/drawing/2014/main" id="{E6B1CB35-FD0D-72A2-268E-C94F43C27A82}"/>
              </a:ext>
            </a:extLst>
          </p:cNvPr>
          <p:cNvGrpSpPr/>
          <p:nvPr/>
        </p:nvGrpSpPr>
        <p:grpSpPr>
          <a:xfrm>
            <a:off x="3102581" y="2955480"/>
            <a:ext cx="1193192" cy="246221"/>
            <a:chOff x="3097955" y="5798535"/>
            <a:chExt cx="1704965" cy="395295"/>
          </a:xfrm>
        </p:grpSpPr>
        <p:pic>
          <p:nvPicPr>
            <p:cNvPr id="116" name="Picture 11">
              <a:extLst>
                <a:ext uri="{FF2B5EF4-FFF2-40B4-BE49-F238E27FC236}">
                  <a16:creationId xmlns:a16="http://schemas.microsoft.com/office/drawing/2014/main" id="{6D9555C6-73D8-4D46-E3C2-EEDC7C02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595A9F4-1B0D-DF91-0BB3-DE7807428660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 dirty="0">
                  <a:ea typeface="맑은 고딕"/>
                </a:rPr>
                <a:t>복수선택</a:t>
              </a:r>
            </a:p>
          </p:txBody>
        </p:sp>
      </p:grpSp>
      <p:grpSp>
        <p:nvGrpSpPr>
          <p:cNvPr id="26" name="그룹 118">
            <a:extLst>
              <a:ext uri="{FF2B5EF4-FFF2-40B4-BE49-F238E27FC236}">
                <a16:creationId xmlns:a16="http://schemas.microsoft.com/office/drawing/2014/main" id="{9D50D48E-462C-72A3-B6E4-D1F421B5031F}"/>
              </a:ext>
            </a:extLst>
          </p:cNvPr>
          <p:cNvGrpSpPr/>
          <p:nvPr/>
        </p:nvGrpSpPr>
        <p:grpSpPr>
          <a:xfrm>
            <a:off x="4284981" y="2958408"/>
            <a:ext cx="1401439" cy="246221"/>
            <a:chOff x="3097957" y="5798535"/>
            <a:chExt cx="2002532" cy="395295"/>
          </a:xfrm>
        </p:grpSpPr>
        <p:pic>
          <p:nvPicPr>
            <p:cNvPr id="120" name="Picture 11">
              <a:extLst>
                <a:ext uri="{FF2B5EF4-FFF2-40B4-BE49-F238E27FC236}">
                  <a16:creationId xmlns:a16="http://schemas.microsoft.com/office/drawing/2014/main" id="{E55D80D9-5B82-9D02-D114-696E841F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2A9D2C5-6855-0A27-B87F-98C6928D9799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 dirty="0">
                  <a:ea typeface="맑은 고딕"/>
                </a:rPr>
                <a:t>익명투표</a:t>
              </a:r>
            </a:p>
          </p:txBody>
        </p:sp>
      </p:grpSp>
      <p:sp>
        <p:nvSpPr>
          <p:cNvPr id="122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1974469" y="5292581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투표하기</a:t>
            </a:r>
          </a:p>
        </p:txBody>
      </p:sp>
      <p:sp>
        <p:nvSpPr>
          <p:cNvPr id="12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2993643" y="5302105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결과보기</a:t>
            </a:r>
          </a:p>
        </p:txBody>
      </p:sp>
      <p:graphicFrame>
        <p:nvGraphicFramePr>
          <p:cNvPr id="93" name="차트 92"/>
          <p:cNvGraphicFramePr/>
          <p:nvPr/>
        </p:nvGraphicFramePr>
        <p:xfrm>
          <a:off x="3108325" y="3234267"/>
          <a:ext cx="2216150" cy="193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68255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등록하기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 등록하기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설문</a:t>
            </a:r>
            <a:endParaRPr kumimoji="1"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sz="2800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8BD03D3-BA7F-AA04-F670-EE6CF799E7A9}"/>
              </a:ext>
            </a:extLst>
          </p:cNvPr>
          <p:cNvGrpSpPr/>
          <p:nvPr/>
        </p:nvGrpSpPr>
        <p:grpSpPr>
          <a:xfrm>
            <a:off x="112438" y="1035383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4C6C04-D638-5E6F-C962-F5600C332FDA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" name="그림 6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DA15B98E-68C7-A29A-3316-F5D25D9BB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6707113-6A56-0E63-D45C-68691B58787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969AC266-B9B7-947F-B38A-D9DB97D3E3C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D0E81DDF-5EAA-71A1-A65F-48FB38F3000D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2" name="직선 연결선[R] 24">
              <a:extLst>
                <a:ext uri="{FF2B5EF4-FFF2-40B4-BE49-F238E27FC236}">
                  <a16:creationId xmlns:a16="http://schemas.microsoft.com/office/drawing/2014/main" id="{1CCF533A-4A51-3386-755E-2C53CA3121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B64F75E-7EBC-7697-820B-BFEA9E8AE9C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모서리가 둥근 직사각형 92">
              <a:extLst>
                <a:ext uri="{FF2B5EF4-FFF2-40B4-BE49-F238E27FC236}">
                  <a16:creationId xmlns:a16="http://schemas.microsoft.com/office/drawing/2014/main" id="{5F50C061-7F67-7169-9674-A5CE899FAF68}"/>
                </a:ext>
              </a:extLst>
            </p:cNvPr>
            <p:cNvSpPr/>
            <p:nvPr/>
          </p:nvSpPr>
          <p:spPr>
            <a:xfrm>
              <a:off x="131422" y="4913095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969EC14-A5FD-9546-D4F8-5A603015996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1" name="그래픽 80" descr="돋보기 단색으로 채워진">
              <a:extLst>
                <a:ext uri="{FF2B5EF4-FFF2-40B4-BE49-F238E27FC236}">
                  <a16:creationId xmlns:a16="http://schemas.microsoft.com/office/drawing/2014/main" id="{4312415B-887C-A7EE-5078-F96AD00D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E31DCFC-DB30-E6CD-3C61-CF3D524D453D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5C9575F-13A1-42C5-D913-593D7C56C5BB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2AE54-2B5B-6770-3763-97CA9040AF4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 dirty="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2852708-9B5B-828A-645B-ABD2B05059D8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B11B3-A37D-9B8E-0689-5E4907E4FD2A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6AE657-2218-2047-3D56-19AC7FA6B5C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dirty="0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A912FE2-B6A6-36C7-CC8A-1E82D61D535D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455056D-FF25-DE38-1E57-2422DA5993C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199BBC-50A4-FE06-39C6-96011775282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F6B35E3-8687-8BC1-C510-BF0E8A87874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6D89F-357F-60EF-B990-47C273E21DC7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항목을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항목을 삭제할 수 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설문을 등록할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 중인 설문을 취소하고 설문 목록으로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이동할 수 잇다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9" name="타원 98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-4370355" y="34891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45134E7-387B-7597-2CC5-5AF459DBECA6}"/>
              </a:ext>
            </a:extLst>
          </p:cNvPr>
          <p:cNvGraphicFramePr>
            <a:graphicFrameLocks noGrp="1"/>
          </p:cNvGraphicFramePr>
          <p:nvPr/>
        </p:nvGraphicFramePr>
        <p:xfrm>
          <a:off x="2036149" y="1897803"/>
          <a:ext cx="6566782" cy="3653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5565296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</a:tblGrid>
              <a:tr h="5688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2878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  <a:tr h="3985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2023-06-25</a:t>
                      </a:r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34050"/>
                  </a:ext>
                </a:extLst>
              </a:tr>
              <a:tr h="3985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66589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E0A31D-D5F6-7440-688E-A4D437BBBE0F}"/>
              </a:ext>
            </a:extLst>
          </p:cNvPr>
          <p:cNvGrpSpPr/>
          <p:nvPr/>
        </p:nvGrpSpPr>
        <p:grpSpPr>
          <a:xfrm>
            <a:off x="2833858" y="5116255"/>
            <a:ext cx="2312745" cy="330084"/>
            <a:chOff x="2587463" y="4280655"/>
            <a:chExt cx="2564884" cy="369332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4D43E08A-C5DA-ACF3-D42E-3D941F5A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7463" y="4350210"/>
              <a:ext cx="1162050" cy="2095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020DE4-1F72-08E9-C244-047B978C04E0}"/>
                </a:ext>
              </a:extLst>
            </p:cNvPr>
            <p:cNvSpPr txBox="1"/>
            <p:nvPr/>
          </p:nvSpPr>
          <p:spPr>
            <a:xfrm>
              <a:off x="3721815" y="4280655"/>
              <a:ext cx="5878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맑은 고딕"/>
                </a:rPr>
                <a:t>~</a:t>
              </a:r>
              <a:endParaRPr lang="en-US" dirty="0"/>
            </a:p>
          </p:txBody>
        </p:sp>
        <p:pic>
          <p:nvPicPr>
            <p:cNvPr id="16" name="Picture 31">
              <a:extLst>
                <a:ext uri="{FF2B5EF4-FFF2-40B4-BE49-F238E27FC236}">
                  <a16:creationId xmlns:a16="http://schemas.microsoft.com/office/drawing/2014/main" id="{DFC2994C-3635-AFFF-7D56-BBCBC1271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0297" y="4350210"/>
              <a:ext cx="1162050" cy="20955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FA3AD5-9590-FF99-20C2-F7B226E71A3C}"/>
              </a:ext>
            </a:extLst>
          </p:cNvPr>
          <p:cNvGrpSpPr/>
          <p:nvPr/>
        </p:nvGrpSpPr>
        <p:grpSpPr>
          <a:xfrm>
            <a:off x="2827791" y="2515680"/>
            <a:ext cx="2921111" cy="406035"/>
            <a:chOff x="3041893" y="2364516"/>
            <a:chExt cx="3430285" cy="5195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593136-D543-F664-F08D-E8F9C76CDD21}"/>
                </a:ext>
              </a:extLst>
            </p:cNvPr>
            <p:cNvSpPr/>
            <p:nvPr/>
          </p:nvSpPr>
          <p:spPr>
            <a:xfrm>
              <a:off x="3041893" y="2425500"/>
              <a:ext cx="3430285" cy="42232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134714-6212-EB8D-E586-E0666CC63470}"/>
                </a:ext>
              </a:extLst>
            </p:cNvPr>
            <p:cNvSpPr txBox="1"/>
            <p:nvPr/>
          </p:nvSpPr>
          <p:spPr>
            <a:xfrm>
              <a:off x="3111178" y="2495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항목입력</a:t>
              </a:r>
            </a:p>
          </p:txBody>
        </p:sp>
        <p:pic>
          <p:nvPicPr>
            <p:cNvPr id="29" name="그래픽 4" descr="카메라 단색으로 채워진">
              <a:extLst>
                <a:ext uri="{FF2B5EF4-FFF2-40B4-BE49-F238E27FC236}">
                  <a16:creationId xmlns:a16="http://schemas.microsoft.com/office/drawing/2014/main" id="{709EE724-4AD8-E87D-7D55-C1A53FBB1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16398" y="2364516"/>
              <a:ext cx="519501" cy="519501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2B2C0B-6184-A6BF-4604-817B228988FA}"/>
              </a:ext>
            </a:extLst>
          </p:cNvPr>
          <p:cNvGrpSpPr/>
          <p:nvPr/>
        </p:nvGrpSpPr>
        <p:grpSpPr>
          <a:xfrm>
            <a:off x="2818675" y="2918462"/>
            <a:ext cx="2921111" cy="406035"/>
            <a:chOff x="3041893" y="2364516"/>
            <a:chExt cx="3430285" cy="5195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84ABBE-0A02-0A82-3E53-6EF59C8B3081}"/>
                </a:ext>
              </a:extLst>
            </p:cNvPr>
            <p:cNvSpPr/>
            <p:nvPr/>
          </p:nvSpPr>
          <p:spPr>
            <a:xfrm>
              <a:off x="3041893" y="2425500"/>
              <a:ext cx="3430285" cy="42232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1B310A-A108-1362-45E1-9392A0BE59C3}"/>
                </a:ext>
              </a:extLst>
            </p:cNvPr>
            <p:cNvSpPr txBox="1"/>
            <p:nvPr/>
          </p:nvSpPr>
          <p:spPr>
            <a:xfrm>
              <a:off x="3111178" y="2495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항목입력</a:t>
              </a:r>
            </a:p>
          </p:txBody>
        </p:sp>
        <p:pic>
          <p:nvPicPr>
            <p:cNvPr id="35" name="그래픽 4" descr="카메라 단색으로 채워진">
              <a:extLst>
                <a:ext uri="{FF2B5EF4-FFF2-40B4-BE49-F238E27FC236}">
                  <a16:creationId xmlns:a16="http://schemas.microsoft.com/office/drawing/2014/main" id="{103A12D3-72D0-D054-5B67-F8D1F95C7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16398" y="2364516"/>
              <a:ext cx="519501" cy="519501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BFE4DC-0A13-B3BC-8A2E-3D834F7F3A31}"/>
              </a:ext>
            </a:extLst>
          </p:cNvPr>
          <p:cNvGrpSpPr/>
          <p:nvPr/>
        </p:nvGrpSpPr>
        <p:grpSpPr>
          <a:xfrm>
            <a:off x="2818674" y="3316202"/>
            <a:ext cx="2921111" cy="406035"/>
            <a:chOff x="3041893" y="2364516"/>
            <a:chExt cx="3430285" cy="5195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7B409B-C431-96EA-56BB-69C79F5BE855}"/>
                </a:ext>
              </a:extLst>
            </p:cNvPr>
            <p:cNvSpPr/>
            <p:nvPr/>
          </p:nvSpPr>
          <p:spPr>
            <a:xfrm>
              <a:off x="3041893" y="2425500"/>
              <a:ext cx="3430285" cy="42232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0D1510-FCCC-09CB-8AA4-F2CC3E5BF5C1}"/>
                </a:ext>
              </a:extLst>
            </p:cNvPr>
            <p:cNvSpPr txBox="1"/>
            <p:nvPr/>
          </p:nvSpPr>
          <p:spPr>
            <a:xfrm>
              <a:off x="3111178" y="2495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항목입력</a:t>
              </a:r>
            </a:p>
          </p:txBody>
        </p:sp>
        <p:pic>
          <p:nvPicPr>
            <p:cNvPr id="39" name="그래픽 4" descr="카메라 단색으로 채워진">
              <a:extLst>
                <a:ext uri="{FF2B5EF4-FFF2-40B4-BE49-F238E27FC236}">
                  <a16:creationId xmlns:a16="http://schemas.microsoft.com/office/drawing/2014/main" id="{69053015-4356-18E7-6435-F4A84BCE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16398" y="2364516"/>
              <a:ext cx="519501" cy="519501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2AD928-6B09-0D4E-C597-16666526F7FE}"/>
              </a:ext>
            </a:extLst>
          </p:cNvPr>
          <p:cNvGrpSpPr/>
          <p:nvPr/>
        </p:nvGrpSpPr>
        <p:grpSpPr>
          <a:xfrm>
            <a:off x="2818673" y="3744006"/>
            <a:ext cx="2921111" cy="330084"/>
            <a:chOff x="3041893" y="2425500"/>
            <a:chExt cx="3430285" cy="42232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350D9A-25B8-3E97-1755-06EE3C2D5F87}"/>
                </a:ext>
              </a:extLst>
            </p:cNvPr>
            <p:cNvSpPr/>
            <p:nvPr/>
          </p:nvSpPr>
          <p:spPr>
            <a:xfrm>
              <a:off x="3041893" y="2425500"/>
              <a:ext cx="3430285" cy="42232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AE97DF-A35A-F214-AD68-E53E06AFB0C0}"/>
                </a:ext>
              </a:extLst>
            </p:cNvPr>
            <p:cNvSpPr txBox="1"/>
            <p:nvPr/>
          </p:nvSpPr>
          <p:spPr>
            <a:xfrm>
              <a:off x="4244228" y="2502220"/>
              <a:ext cx="10166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+ </a:t>
              </a:r>
              <a:r>
                <a:rPr lang="ko-KR" altLang="en-US" sz="1200" dirty="0"/>
                <a:t>항목 추가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1E6FB24-A511-765A-2426-A3ED7C181642}"/>
              </a:ext>
            </a:extLst>
          </p:cNvPr>
          <p:cNvGrpSpPr/>
          <p:nvPr/>
        </p:nvGrpSpPr>
        <p:grpSpPr>
          <a:xfrm>
            <a:off x="2827791" y="1953224"/>
            <a:ext cx="2921111" cy="330084"/>
            <a:chOff x="3041893" y="2425500"/>
            <a:chExt cx="3430285" cy="4223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1E6BFE-04DE-4E43-CB89-7C14C9C5A9F3}"/>
                </a:ext>
              </a:extLst>
            </p:cNvPr>
            <p:cNvSpPr/>
            <p:nvPr/>
          </p:nvSpPr>
          <p:spPr>
            <a:xfrm>
              <a:off x="3041893" y="2425500"/>
              <a:ext cx="3430285" cy="42232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8463B4-81A1-1A8A-B22B-B3562BA97ACB}"/>
                </a:ext>
              </a:extLst>
            </p:cNvPr>
            <p:cNvSpPr txBox="1"/>
            <p:nvPr/>
          </p:nvSpPr>
          <p:spPr>
            <a:xfrm>
              <a:off x="3111178" y="2495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투표제목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6B1CB35-FD0D-72A2-268E-C94F43C27A82}"/>
              </a:ext>
            </a:extLst>
          </p:cNvPr>
          <p:cNvGrpSpPr/>
          <p:nvPr/>
        </p:nvGrpSpPr>
        <p:grpSpPr>
          <a:xfrm>
            <a:off x="2826356" y="4193320"/>
            <a:ext cx="1177755" cy="292132"/>
            <a:chOff x="3057122" y="5797867"/>
            <a:chExt cx="1117862" cy="292758"/>
          </a:xfrm>
        </p:grpSpPr>
        <p:pic>
          <p:nvPicPr>
            <p:cNvPr id="64" name="Picture 11">
              <a:extLst>
                <a:ext uri="{FF2B5EF4-FFF2-40B4-BE49-F238E27FC236}">
                  <a16:creationId xmlns:a16="http://schemas.microsoft.com/office/drawing/2014/main" id="{6D9555C6-73D8-4D46-E3C2-EEDC7C02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7122" y="5797867"/>
              <a:ext cx="292758" cy="29275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95A9F4-1B0D-DF91-0BB3-DE7807428660}"/>
                </a:ext>
              </a:extLst>
            </p:cNvPr>
            <p:cNvSpPr txBox="1"/>
            <p:nvPr/>
          </p:nvSpPr>
          <p:spPr>
            <a:xfrm>
              <a:off x="3371576" y="5798534"/>
              <a:ext cx="80340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>
                  <a:ea typeface="맑은 고딕"/>
                </a:rPr>
                <a:t>복수선택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D50D48E-462C-72A3-B6E4-D1F421B5031F}"/>
              </a:ext>
            </a:extLst>
          </p:cNvPr>
          <p:cNvGrpSpPr/>
          <p:nvPr/>
        </p:nvGrpSpPr>
        <p:grpSpPr>
          <a:xfrm>
            <a:off x="3999231" y="4205773"/>
            <a:ext cx="1177755" cy="292132"/>
            <a:chOff x="3057122" y="5797867"/>
            <a:chExt cx="1117862" cy="292758"/>
          </a:xfrm>
        </p:grpSpPr>
        <p:pic>
          <p:nvPicPr>
            <p:cNvPr id="70" name="Picture 11">
              <a:extLst>
                <a:ext uri="{FF2B5EF4-FFF2-40B4-BE49-F238E27FC236}">
                  <a16:creationId xmlns:a16="http://schemas.microsoft.com/office/drawing/2014/main" id="{E55D80D9-5B82-9D02-D114-696E841F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7122" y="5797867"/>
              <a:ext cx="292758" cy="292758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A9D2C5-6855-0A27-B87F-98C6928D9799}"/>
                </a:ext>
              </a:extLst>
            </p:cNvPr>
            <p:cNvSpPr txBox="1"/>
            <p:nvPr/>
          </p:nvSpPr>
          <p:spPr>
            <a:xfrm>
              <a:off x="3371576" y="5798534"/>
              <a:ext cx="80340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dirty="0">
                  <a:ea typeface="맑은 고딕"/>
                </a:rPr>
                <a:t>익명투표</a:t>
              </a:r>
            </a:p>
          </p:txBody>
        </p:sp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346569" y="569263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등록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A31831C-9109-6A7A-D7FB-D92787003374}"/>
              </a:ext>
            </a:extLst>
          </p:cNvPr>
          <p:cNvSpPr/>
          <p:nvPr/>
        </p:nvSpPr>
        <p:spPr>
          <a:xfrm>
            <a:off x="5954805" y="5692630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15FBEF-63C9-1A58-13F4-2783D6089918}"/>
              </a:ext>
            </a:extLst>
          </p:cNvPr>
          <p:cNvSpPr/>
          <p:nvPr/>
        </p:nvSpPr>
        <p:spPr>
          <a:xfrm>
            <a:off x="2725770" y="36130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5824554" y="55604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sz="280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06634" y="55509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pic>
        <p:nvPicPr>
          <p:cNvPr id="97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7307" y="2594859"/>
            <a:ext cx="300262" cy="278969"/>
          </a:xfrm>
          <a:prstGeom prst="rect">
            <a:avLst/>
          </a:prstGeom>
        </p:spPr>
      </p:pic>
      <p:pic>
        <p:nvPicPr>
          <p:cNvPr id="98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7307" y="2998620"/>
            <a:ext cx="300262" cy="278969"/>
          </a:xfrm>
          <a:prstGeom prst="rect">
            <a:avLst/>
          </a:prstGeom>
        </p:spPr>
      </p:pic>
      <p:pic>
        <p:nvPicPr>
          <p:cNvPr id="100" name="그래픽 8" descr="닫기 단색으로 채워진">
            <a:extLst>
              <a:ext uri="{FF2B5EF4-FFF2-40B4-BE49-F238E27FC236}">
                <a16:creationId xmlns:a16="http://schemas.microsoft.com/office/drawing/2014/main" id="{83BD89BD-BA3B-C8BE-5142-628213FADD8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7307" y="3390505"/>
            <a:ext cx="300262" cy="278969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6124406" y="25839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03377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1F13C53-A2AC-9B5F-077C-A89E5A4D771F}"/>
              </a:ext>
            </a:extLst>
          </p:cNvPr>
          <p:cNvSpPr/>
          <p:nvPr/>
        </p:nvSpPr>
        <p:spPr>
          <a:xfrm>
            <a:off x="46586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314EFC9-497C-A4DE-8E9B-3C081190A695}"/>
              </a:ext>
            </a:extLst>
          </p:cNvPr>
          <p:cNvSpPr/>
          <p:nvPr/>
        </p:nvSpPr>
        <p:spPr>
          <a:xfrm>
            <a:off x="1447134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DB12897-88C8-B1D3-8258-07B9F77061D7}"/>
              </a:ext>
            </a:extLst>
          </p:cNvPr>
          <p:cNvSpPr/>
          <p:nvPr/>
        </p:nvSpPr>
        <p:spPr>
          <a:xfrm>
            <a:off x="3049549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ea typeface="맑은 고딕"/>
              </a:rPr>
              <a:t>게시판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번호를 삭제할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7" name="표 67">
            <a:extLst>
              <a:ext uri="{FF2B5EF4-FFF2-40B4-BE49-F238E27FC236}">
                <a16:creationId xmlns:a16="http://schemas.microsoft.com/office/drawing/2014/main" id="{3CD4CDCC-2097-B2E4-2C2B-41733C00512B}"/>
              </a:ext>
            </a:extLst>
          </p:cNvPr>
          <p:cNvGraphicFramePr>
            <a:graphicFrameLocks noGrp="1"/>
          </p:cNvGraphicFramePr>
          <p:nvPr/>
        </p:nvGraphicFramePr>
        <p:xfrm>
          <a:off x="1426027" y="2049606"/>
          <a:ext cx="7749746" cy="39083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560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62818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000359200"/>
                    </a:ext>
                  </a:extLst>
                </a:gridCol>
                <a:gridCol w="936648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472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65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07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07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07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40785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17561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458636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920226"/>
                  </a:ext>
                </a:extLst>
              </a:tr>
              <a:tr h="3789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39822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C2D0507E-D452-09EE-0C04-76F7F23A32B7}"/>
              </a:ext>
            </a:extLst>
          </p:cNvPr>
          <p:cNvSpPr/>
          <p:nvPr/>
        </p:nvSpPr>
        <p:spPr>
          <a:xfrm>
            <a:off x="4309336" y="133066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2C1541-BC97-345E-74CB-56EB88E4D3E1}"/>
              </a:ext>
            </a:extLst>
          </p:cNvPr>
          <p:cNvSpPr/>
          <p:nvPr/>
        </p:nvSpPr>
        <p:spPr>
          <a:xfrm>
            <a:off x="2728627" y="132077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E6E1B-F528-1649-41E3-B1ED0C0A1961}"/>
              </a:ext>
            </a:extLst>
          </p:cNvPr>
          <p:cNvSpPr txBox="1"/>
          <p:nvPr/>
        </p:nvSpPr>
        <p:spPr>
          <a:xfrm>
            <a:off x="1461819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EAB92-812B-17C9-24CC-10FAC457C50E}"/>
              </a:ext>
            </a:extLst>
          </p:cNvPr>
          <p:cNvSpPr txBox="1"/>
          <p:nvPr/>
        </p:nvSpPr>
        <p:spPr>
          <a:xfrm>
            <a:off x="3042313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81109-AE01-B64B-5485-59E83FECD3F9}"/>
              </a:ext>
            </a:extLst>
          </p:cNvPr>
          <p:cNvSpPr txBox="1"/>
          <p:nvPr/>
        </p:nvSpPr>
        <p:spPr>
          <a:xfrm>
            <a:off x="46609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F0D1477-0FB6-A755-7745-747B1346A156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돋보기 단색으로 채워진">
            <a:extLst>
              <a:ext uri="{FF2B5EF4-FFF2-40B4-BE49-F238E27FC236}">
                <a16:creationId xmlns:a16="http://schemas.microsoft.com/office/drawing/2014/main" id="{6F5E92D7-A3CE-7196-BE40-9F108BADB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719C084-B818-1AA4-29AE-47CC1FCD0379}"/>
              </a:ext>
            </a:extLst>
          </p:cNvPr>
          <p:cNvSpPr/>
          <p:nvPr/>
        </p:nvSpPr>
        <p:spPr>
          <a:xfrm>
            <a:off x="1252134" y="21827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C953688-B214-A232-4971-413E1F498039}"/>
              </a:ext>
            </a:extLst>
          </p:cNvPr>
          <p:cNvSpPr/>
          <p:nvPr/>
        </p:nvSpPr>
        <p:spPr>
          <a:xfrm>
            <a:off x="2817389" y="21898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AC99A3-A8DB-0CD6-BB88-0772AE6BE1CE}"/>
              </a:ext>
            </a:extLst>
          </p:cNvPr>
          <p:cNvSpPr/>
          <p:nvPr/>
        </p:nvSpPr>
        <p:spPr>
          <a:xfrm rot="-5400000">
            <a:off x="4393405" y="568465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7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D6A04DD-1273-D9CC-2203-8CEAD15EE112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D00C928-B870-ED3D-1E1B-1092871DC257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96806E3-F831-F780-CCCD-1E2BF3216415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767186-284B-92ED-C187-691C14271511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81FA663-E898-B87A-DF91-4A0A1B2B2144}"/>
              </a:ext>
            </a:extLst>
          </p:cNvPr>
          <p:cNvSpPr/>
          <p:nvPr/>
        </p:nvSpPr>
        <p:spPr>
          <a:xfrm>
            <a:off x="5986952" y="138227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332B28D-0A79-08EF-7EA8-7A05C6DCC80C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31" name="타원 15">
            <a:extLst>
              <a:ext uri="{FF2B5EF4-FFF2-40B4-BE49-F238E27FC236}">
                <a16:creationId xmlns:a16="http://schemas.microsoft.com/office/drawing/2014/main" id="{6F8DF3C3-2D38-BD81-F73E-E786AF234EEE}"/>
              </a:ext>
            </a:extLst>
          </p:cNvPr>
          <p:cNvSpPr/>
          <p:nvPr/>
        </p:nvSpPr>
        <p:spPr>
          <a:xfrm>
            <a:off x="-1628237" y="134541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32" name="타원 12">
            <a:extLst>
              <a:ext uri="{FF2B5EF4-FFF2-40B4-BE49-F238E27FC236}">
                <a16:creationId xmlns:a16="http://schemas.microsoft.com/office/drawing/2014/main" id="{F6AA13B4-C916-33EC-902C-1441B6CBC2E7}"/>
              </a:ext>
            </a:extLst>
          </p:cNvPr>
          <p:cNvSpPr/>
          <p:nvPr/>
        </p:nvSpPr>
        <p:spPr>
          <a:xfrm>
            <a:off x="-1681180" y="24662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41314F-6F89-B81D-4D89-01717B95E586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sp>
        <p:nvSpPr>
          <p:cNvPr id="62" name="모서리가 둥근 직사각형 16">
            <a:extLst>
              <a:ext uri="{FF2B5EF4-FFF2-40B4-BE49-F238E27FC236}">
                <a16:creationId xmlns:a16="http://schemas.microsoft.com/office/drawing/2014/main" id="{465A5852-0914-CAFC-B4A7-32DD1BE744AC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모서리가 둥근 직사각형 16">
            <a:extLst>
              <a:ext uri="{FF2B5EF4-FFF2-40B4-BE49-F238E27FC236}">
                <a16:creationId xmlns:a16="http://schemas.microsoft.com/office/drawing/2014/main" id="{48BF4A90-C8DE-741F-69AB-148C58C64033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모서리가 둥근 직사각형 16">
            <a:extLst>
              <a:ext uri="{FF2B5EF4-FFF2-40B4-BE49-F238E27FC236}">
                <a16:creationId xmlns:a16="http://schemas.microsoft.com/office/drawing/2014/main" id="{202EBAAB-3038-E78A-C2DF-D323ECE60392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모서리가 둥근 직사각형 16">
            <a:extLst>
              <a:ext uri="{FF2B5EF4-FFF2-40B4-BE49-F238E27FC236}">
                <a16:creationId xmlns:a16="http://schemas.microsoft.com/office/drawing/2014/main" id="{92E31832-7A56-137A-B999-DFF25F421C2C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모서리가 둥근 직사각형 16">
            <a:extLst>
              <a:ext uri="{FF2B5EF4-FFF2-40B4-BE49-F238E27FC236}">
                <a16:creationId xmlns:a16="http://schemas.microsoft.com/office/drawing/2014/main" id="{6C7C4811-3FDC-60B6-6D46-3CB08EE9E5E7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모서리가 둥근 직사각형 16">
            <a:extLst>
              <a:ext uri="{FF2B5EF4-FFF2-40B4-BE49-F238E27FC236}">
                <a16:creationId xmlns:a16="http://schemas.microsoft.com/office/drawing/2014/main" id="{6FA0E2EC-3A28-9A0A-7FB7-FD31C7B56066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모서리가 둥근 직사각형 16">
            <a:extLst>
              <a:ext uri="{FF2B5EF4-FFF2-40B4-BE49-F238E27FC236}">
                <a16:creationId xmlns:a16="http://schemas.microsoft.com/office/drawing/2014/main" id="{E46D1664-4450-A6C2-DC7D-C52F2ED81713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B52473-4072-0BEC-8641-C86DE3028255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8B4041-2A6F-5918-71B6-56D9A292A940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AAEEEF-3080-0D4B-A4B7-6C65D8A93B45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BAB9E0-DA01-5FB7-4884-77045040C413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D6E368-B391-A4D0-BC1A-A9C9962FA014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72B5B8-FED1-DCBE-DEE2-4F58E4F9C434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A6FDA6-992E-3166-5A8C-871218A6693C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23E27D-95D2-B1C5-1140-832BCB12B58D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78" name="그래픽 77" descr="폴더 단색으로 채워진">
            <a:extLst>
              <a:ext uri="{FF2B5EF4-FFF2-40B4-BE49-F238E27FC236}">
                <a16:creationId xmlns:a16="http://schemas.microsoft.com/office/drawing/2014/main" id="{F5FD5977-4C36-F48E-CA03-FB37EE559A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0205" y="3126186"/>
            <a:ext cx="293453" cy="293453"/>
          </a:xfrm>
          <a:prstGeom prst="rect">
            <a:avLst/>
          </a:prstGeom>
        </p:spPr>
      </p:pic>
      <p:pic>
        <p:nvPicPr>
          <p:cNvPr id="79" name="그림 78" descr="스크린샷, 그래픽, 폰트, 텍스트이(가) 표시된 사진&#10;&#10;자동 생성된 설명">
            <a:extLst>
              <a:ext uri="{FF2B5EF4-FFF2-40B4-BE49-F238E27FC236}">
                <a16:creationId xmlns:a16="http://schemas.microsoft.com/office/drawing/2014/main" id="{A3728444-55A0-EF54-8709-957335F952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9" y="2813622"/>
            <a:ext cx="198151" cy="198151"/>
          </a:xfrm>
          <a:prstGeom prst="rect">
            <a:avLst/>
          </a:prstGeom>
        </p:spPr>
      </p:pic>
      <p:pic>
        <p:nvPicPr>
          <p:cNvPr id="80" name="그림 79" descr="스크린샷, 일렉트릭 블루, 그래픽, 상징이(가) 표시된 사진&#10;&#10;자동 생성된 설명">
            <a:extLst>
              <a:ext uri="{FF2B5EF4-FFF2-40B4-BE49-F238E27FC236}">
                <a16:creationId xmlns:a16="http://schemas.microsoft.com/office/drawing/2014/main" id="{B6A64A6E-6FF8-C92B-2363-D674146BB2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10" y="2475437"/>
            <a:ext cx="198151" cy="198151"/>
          </a:xfrm>
          <a:prstGeom prst="rect">
            <a:avLst/>
          </a:prstGeom>
        </p:spPr>
      </p:pic>
      <p:pic>
        <p:nvPicPr>
          <p:cNvPr id="81" name="그림 80" descr="상징, 그래픽, 폰트, 스크린샷이(가) 표시된 사진&#10;&#10;자동 생성된 설명">
            <a:extLst>
              <a:ext uri="{FF2B5EF4-FFF2-40B4-BE49-F238E27FC236}">
                <a16:creationId xmlns:a16="http://schemas.microsoft.com/office/drawing/2014/main" id="{BBC0D893-9883-CC3D-DCE7-306BABD389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67" y="3180916"/>
            <a:ext cx="198151" cy="198151"/>
          </a:xfrm>
          <a:prstGeom prst="rect">
            <a:avLst/>
          </a:prstGeom>
        </p:spPr>
      </p:pic>
      <p:pic>
        <p:nvPicPr>
          <p:cNvPr id="82" name="그림 81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B8D7F8E1-3F26-0585-C139-DDE376C655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90" y="2470789"/>
            <a:ext cx="213343" cy="213343"/>
          </a:xfrm>
          <a:prstGeom prst="rect">
            <a:avLst/>
          </a:prstGeom>
        </p:spPr>
      </p:pic>
      <p:pic>
        <p:nvPicPr>
          <p:cNvPr id="83" name="그림 82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1428310A-1A05-AA76-139C-51F91D6C59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61" y="3180916"/>
            <a:ext cx="198151" cy="198151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EC17D5EA-8F8C-8707-11C6-AD96057C15B9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A34F1C5-567D-63F5-DF30-B498348D28C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6" name="그림 35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638F23C-B639-0BCD-9B6F-475CBAD6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7" name="직선 연결선[R] 18">
              <a:extLst>
                <a:ext uri="{FF2B5EF4-FFF2-40B4-BE49-F238E27FC236}">
                  <a16:creationId xmlns:a16="http://schemas.microsoft.com/office/drawing/2014/main" id="{A3205C6B-8F6F-6362-E13E-15A35989B78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21">
              <a:extLst>
                <a:ext uri="{FF2B5EF4-FFF2-40B4-BE49-F238E27FC236}">
                  <a16:creationId xmlns:a16="http://schemas.microsoft.com/office/drawing/2014/main" id="{AC4CBC25-AD99-BCEB-57CF-AF83FCCBFBFA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모서리가 둥근 직사각형 23">
              <a:extLst>
                <a:ext uri="{FF2B5EF4-FFF2-40B4-BE49-F238E27FC236}">
                  <a16:creationId xmlns:a16="http://schemas.microsoft.com/office/drawing/2014/main" id="{AA3D1022-5117-D815-7067-EDBA57A21B80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0" name="직선 연결선[R] 24">
              <a:extLst>
                <a:ext uri="{FF2B5EF4-FFF2-40B4-BE49-F238E27FC236}">
                  <a16:creationId xmlns:a16="http://schemas.microsoft.com/office/drawing/2014/main" id="{224B4C1B-7845-AEB5-DA33-7FEE4382955B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7505DE-C8EC-1542-0A17-A594568D82CE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5F9455-21F7-6954-492F-430C214402C0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3" name="그래픽 42" descr="돋보기 단색으로 채워진">
              <a:extLst>
                <a:ext uri="{FF2B5EF4-FFF2-40B4-BE49-F238E27FC236}">
                  <a16:creationId xmlns:a16="http://schemas.microsoft.com/office/drawing/2014/main" id="{5E98C52B-8423-606E-E5B1-74783BB8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792609-A3CF-3F2C-F3BD-6907F40B6F48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90824E-6D13-F308-E6A1-342650E4E96E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8FB48F0-003E-EBE7-EC59-1AA28CAF16A4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BBA223-7EE0-7CF7-2128-690586B4B24F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3F7831F-B9AC-BBA7-1B41-FA5138CADCD7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AFF82F-C059-53F5-9BD1-6A0C64987775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C20C4B-EDCD-E7A6-B6B1-685E921547E2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04A8F3D-8631-DDA1-7AF0-54AE777B596C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ECCC01-3040-308B-7BAD-2DCE9A45B468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57" name="모서리가 둥근 직사각형 43">
            <a:extLst>
              <a:ext uri="{FF2B5EF4-FFF2-40B4-BE49-F238E27FC236}">
                <a16:creationId xmlns:a16="http://schemas.microsoft.com/office/drawing/2014/main" id="{E7662583-1A53-4CA1-08DD-158B5DCB1A2C}"/>
              </a:ext>
            </a:extLst>
          </p:cNvPr>
          <p:cNvSpPr/>
          <p:nvPr/>
        </p:nvSpPr>
        <p:spPr>
          <a:xfrm>
            <a:off x="172563" y="4150069"/>
            <a:ext cx="853763" cy="2242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1113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5740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게시판(공지사항-상세보기)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게시판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b="1">
              <a:latin typeface="Malgun Gothic"/>
              <a:ea typeface="Malgun Gothic"/>
            </a:endParaRPr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54284"/>
            <a:ext cx="33791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공지사항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25920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 누르면 다운로드가 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1" i="0" u="none" strike="noStrike" baseline="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뒤로가기</a:t>
                      </a:r>
                      <a:r>
                        <a:rPr lang="ko-KR" altLang="en-US" sz="800" b="1" i="0" u="none" strike="noStrike" baseline="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버튼을 누르면 공지시항 리스트로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7" name="그림 36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B9DB51D-66DB-EE83-4FC7-3558008892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pic>
        <p:nvPicPr>
          <p:cNvPr id="49" name="그래픽 22" descr="갈매기형 화살표 단색으로 채워진">
            <a:extLst>
              <a:ext uri="{FF2B5EF4-FFF2-40B4-BE49-F238E27FC236}">
                <a16:creationId xmlns:a16="http://schemas.microsoft.com/office/drawing/2014/main" id="{56E0295F-47E3-4BA2-44BB-618E305351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76458" y="5910943"/>
            <a:ext cx="239487" cy="239488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7A4CA8FA-994E-7ECC-B7A6-3C3E251882F7}"/>
              </a:ext>
            </a:extLst>
          </p:cNvPr>
          <p:cNvSpPr txBox="1"/>
          <p:nvPr/>
        </p:nvSpPr>
        <p:spPr>
          <a:xfrm>
            <a:off x="2534969" y="2836751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주차장 공사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42D297-CB81-0956-5329-AF89E91A21AD}"/>
              </a:ext>
            </a:extLst>
          </p:cNvPr>
          <p:cNvSpPr txBox="1"/>
          <p:nvPr/>
        </p:nvSpPr>
        <p:spPr>
          <a:xfrm>
            <a:off x="2534970" y="237653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김지완</a:t>
            </a:r>
            <a:r>
              <a:rPr lang="ko-KR" altLang="en-US" sz="1400">
                <a:ea typeface="맑은 고딕"/>
              </a:rPr>
              <a:t> 대리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456918D-1E65-47E9-228B-5E1F6F4BE92C}"/>
              </a:ext>
            </a:extLst>
          </p:cNvPr>
          <p:cNvSpPr txBox="1"/>
          <p:nvPr/>
        </p:nvSpPr>
        <p:spPr>
          <a:xfrm>
            <a:off x="7796567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FD3E644-C9E3-6C33-F795-8F05D0E22566}"/>
              </a:ext>
            </a:extLst>
          </p:cNvPr>
          <p:cNvSpPr/>
          <p:nvPr/>
        </p:nvSpPr>
        <p:spPr>
          <a:xfrm>
            <a:off x="2427513" y="3809999"/>
            <a:ext cx="6074227" cy="17852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주차장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공사로인해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 A-1구역, A-2구역은 2023-07-08~07-09까지 통제합니다 자세한 위치는 첨부파일로 확인바랍니다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D1D1563-BC38-5107-9BE5-002634DBF70A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619B4B2D-5DF4-00A0-F9F8-BFDB5E655B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pic>
        <p:nvPicPr>
          <p:cNvPr id="181" name="그림 179">
            <a:extLst>
              <a:ext uri="{FF2B5EF4-FFF2-40B4-BE49-F238E27FC236}">
                <a16:creationId xmlns:a16="http://schemas.microsoft.com/office/drawing/2014/main" id="{4E76EF3B-ADBF-ECF6-ABDB-80A9CDFFA3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7809" y="3425653"/>
            <a:ext cx="591454" cy="211667"/>
          </a:xfrm>
          <a:prstGeom prst="rect">
            <a:avLst/>
          </a:prstGeom>
        </p:spPr>
      </p:pic>
      <p:sp>
        <p:nvSpPr>
          <p:cNvPr id="183" name="타원 182">
            <a:extLst>
              <a:ext uri="{FF2B5EF4-FFF2-40B4-BE49-F238E27FC236}">
                <a16:creationId xmlns:a16="http://schemas.microsoft.com/office/drawing/2014/main" id="{23B22A4D-9115-4F92-6C5B-337A224BA700}"/>
              </a:ext>
            </a:extLst>
          </p:cNvPr>
          <p:cNvSpPr/>
          <p:nvPr/>
        </p:nvSpPr>
        <p:spPr>
          <a:xfrm>
            <a:off x="7867536" y="5597377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185" name="직선 연결선 18">
            <a:extLst>
              <a:ext uri="{FF2B5EF4-FFF2-40B4-BE49-F238E27FC236}">
                <a16:creationId xmlns:a16="http://schemas.microsoft.com/office/drawing/2014/main" id="{41747866-B010-A083-EF9D-E780410D07DD}"/>
              </a:ext>
            </a:extLst>
          </p:cNvPr>
          <p:cNvCxnSpPr>
            <a:cxnSpLocks/>
          </p:cNvCxnSpPr>
          <p:nvPr/>
        </p:nvCxnSpPr>
        <p:spPr>
          <a:xfrm>
            <a:off x="2563513" y="3162928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">
            <a:extLst>
              <a:ext uri="{FF2B5EF4-FFF2-40B4-BE49-F238E27FC236}">
                <a16:creationId xmlns:a16="http://schemas.microsoft.com/office/drawing/2014/main" id="{F5091E9D-A0AB-157A-8881-B10D104CA034}"/>
              </a:ext>
            </a:extLst>
          </p:cNvPr>
          <p:cNvCxnSpPr>
            <a:cxnSpLocks/>
          </p:cNvCxnSpPr>
          <p:nvPr/>
        </p:nvCxnSpPr>
        <p:spPr>
          <a:xfrm flipV="1">
            <a:off x="3084086" y="3634893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">
            <a:extLst>
              <a:ext uri="{FF2B5EF4-FFF2-40B4-BE49-F238E27FC236}">
                <a16:creationId xmlns:a16="http://schemas.microsoft.com/office/drawing/2014/main" id="{9D25A7EE-B47B-372E-5D89-79B5125B98E6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6FA4997-0CAB-F112-07C0-80B8BBA6A1D4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F268E61-01C8-8947-F49F-A3BBFB950030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59E75CF-E9DD-E6AE-55D8-A41312D0B657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51BD30C-DA93-F6EA-59BF-A769E2E7CD48}"/>
              </a:ext>
            </a:extLst>
          </p:cNvPr>
          <p:cNvSpPr txBox="1"/>
          <p:nvPr/>
        </p:nvSpPr>
        <p:spPr>
          <a:xfrm>
            <a:off x="3003054" y="3326607"/>
            <a:ext cx="5019823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주차장 위치.png</a:t>
            </a: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E0E44DA4-B878-5AB7-2D42-A0EF711CCFCF}"/>
              </a:ext>
            </a:extLst>
          </p:cNvPr>
          <p:cNvSpPr/>
          <p:nvPr/>
        </p:nvSpPr>
        <p:spPr>
          <a:xfrm>
            <a:off x="2308232" y="3126321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789EE-0169-9F4B-26EF-D4230A1619B4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856DCA5-06A6-2F2A-F978-E862708BB9B3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64FC31-514C-6026-0C5B-6385ED7ABFDE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2" name="그림 8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62F4803-BC1A-DBFC-4EDD-60C38D0E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3" name="직선 연결선[R] 18">
              <a:extLst>
                <a:ext uri="{FF2B5EF4-FFF2-40B4-BE49-F238E27FC236}">
                  <a16:creationId xmlns:a16="http://schemas.microsoft.com/office/drawing/2014/main" id="{B8F550DB-1EA0-34C6-C1F8-999194386EC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모서리가 둥근 직사각형 21">
              <a:extLst>
                <a:ext uri="{FF2B5EF4-FFF2-40B4-BE49-F238E27FC236}">
                  <a16:creationId xmlns:a16="http://schemas.microsoft.com/office/drawing/2014/main" id="{7A724432-F349-7F24-C69B-0BC539020DD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5" name="모서리가 둥근 직사각형 23">
              <a:extLst>
                <a:ext uri="{FF2B5EF4-FFF2-40B4-BE49-F238E27FC236}">
                  <a16:creationId xmlns:a16="http://schemas.microsoft.com/office/drawing/2014/main" id="{F6C34C63-8AB9-BFDB-9D87-82E486A99FE8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6" name="직선 연결선[R] 24">
              <a:extLst>
                <a:ext uri="{FF2B5EF4-FFF2-40B4-BE49-F238E27FC236}">
                  <a16:creationId xmlns:a16="http://schemas.microsoft.com/office/drawing/2014/main" id="{6B8BDF45-C681-B1C6-909A-6980BCA6991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313BF1B-4CFF-D2E1-18FD-FFF171891849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4C5B8C8-3DAD-52AB-DD1B-7CA4E18E055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9" name="그래픽 88" descr="돋보기 단색으로 채워진">
              <a:extLst>
                <a:ext uri="{FF2B5EF4-FFF2-40B4-BE49-F238E27FC236}">
                  <a16:creationId xmlns:a16="http://schemas.microsoft.com/office/drawing/2014/main" id="{94E8D138-3DAF-27CD-E0D5-89EA8AC2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CD634AB-E2DF-55BF-A783-F677FA7336B8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7D5324-20ED-7AD6-0BE5-9D9B5F2ADD8A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EC81D1E-997A-7666-59E1-5911DFA675B7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F479FAA-5D98-6510-9C59-02CBF3E2D93D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E70E474-487D-3484-8BEF-9B0BF234F091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2082146-9BDE-B220-182E-58FBB8943A7F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60CA07C-B333-86E2-1C33-9B4C72B097A2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73234D4-4787-747B-6FB7-6DF002C5B82C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0D710E0-3766-F4CE-546B-199B8B89C7C8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F8EDCAA0-0381-27D6-3632-C10C94DADA35}"/>
              </a:ext>
            </a:extLst>
          </p:cNvPr>
          <p:cNvSpPr/>
          <p:nvPr/>
        </p:nvSpPr>
        <p:spPr>
          <a:xfrm>
            <a:off x="181856" y="4131484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0501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0A49BF-58B8-C794-DDE1-FD9C3C5C4C4B}"/>
              </a:ext>
            </a:extLst>
          </p:cNvPr>
          <p:cNvSpPr/>
          <p:nvPr/>
        </p:nvSpPr>
        <p:spPr>
          <a:xfrm rot="5400000">
            <a:off x="2764754" y="-2263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1F13C53-A2AC-9B5F-077C-A89E5A4D771F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314EFC9-497C-A4DE-8E9B-3C081190A695}"/>
              </a:ext>
            </a:extLst>
          </p:cNvPr>
          <p:cNvSpPr/>
          <p:nvPr/>
        </p:nvSpPr>
        <p:spPr>
          <a:xfrm>
            <a:off x="1485234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DB12897-88C8-B1D3-8258-07B9F77061D7}"/>
              </a:ext>
            </a:extLst>
          </p:cNvPr>
          <p:cNvSpPr/>
          <p:nvPr/>
        </p:nvSpPr>
        <p:spPr>
          <a:xfrm>
            <a:off x="3087649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ea typeface="맑은 고딕"/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7" name="표 67">
            <a:extLst>
              <a:ext uri="{FF2B5EF4-FFF2-40B4-BE49-F238E27FC236}">
                <a16:creationId xmlns:a16="http://schemas.microsoft.com/office/drawing/2014/main" id="{3CD4CDCC-2097-B2E4-2C2B-41733C005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52031"/>
              </p:ext>
            </p:extLst>
          </p:nvPr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C2D0507E-D452-09EE-0C04-76F7F23A32B7}"/>
              </a:ext>
            </a:extLst>
          </p:cNvPr>
          <p:cNvSpPr/>
          <p:nvPr/>
        </p:nvSpPr>
        <p:spPr>
          <a:xfrm>
            <a:off x="3579116" y="139816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2C1541-BC97-345E-74CB-56EB88E4D3E1}"/>
              </a:ext>
            </a:extLst>
          </p:cNvPr>
          <p:cNvSpPr/>
          <p:nvPr/>
        </p:nvSpPr>
        <p:spPr>
          <a:xfrm>
            <a:off x="1805039" y="141488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E6E1B-F528-1649-41E3-B1ED0C0A1961}"/>
              </a:ext>
            </a:extLst>
          </p:cNvPr>
          <p:cNvSpPr txBox="1"/>
          <p:nvPr/>
        </p:nvSpPr>
        <p:spPr>
          <a:xfrm>
            <a:off x="1461819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EAB92-812B-17C9-24CC-10FAC457C50E}"/>
              </a:ext>
            </a:extLst>
          </p:cNvPr>
          <p:cNvSpPr txBox="1"/>
          <p:nvPr/>
        </p:nvSpPr>
        <p:spPr>
          <a:xfrm>
            <a:off x="3080413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81109-AE01-B64B-5485-59E83FECD3F9}"/>
              </a:ext>
            </a:extLst>
          </p:cNvPr>
          <p:cNvSpPr txBox="1"/>
          <p:nvPr/>
        </p:nvSpPr>
        <p:spPr>
          <a:xfrm>
            <a:off x="46990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3C7156-217E-AE28-67D2-7ADAC3863BA7}"/>
              </a:ext>
            </a:extLst>
          </p:cNvPr>
          <p:cNvSpPr/>
          <p:nvPr/>
        </p:nvSpPr>
        <p:spPr>
          <a:xfrm>
            <a:off x="5126051" y="137417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9E8A259-9B77-5702-7667-7878A8A2A1BF}"/>
              </a:ext>
            </a:extLst>
          </p:cNvPr>
          <p:cNvSpPr/>
          <p:nvPr/>
        </p:nvSpPr>
        <p:spPr>
          <a:xfrm>
            <a:off x="1801930" y="5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6</a:t>
            </a:r>
            <a:endParaRPr lang="en-US" altLang="ko-KR" b="1">
              <a:ea typeface="맑은 고딕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3700D1F-47BA-1DDD-B7DB-2A40205E2141}"/>
              </a:ext>
            </a:extLst>
          </p:cNvPr>
          <p:cNvSpPr/>
          <p:nvPr/>
        </p:nvSpPr>
        <p:spPr>
          <a:xfrm>
            <a:off x="2785096" y="224891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24" name="모서리가 둥근 직사각형 16">
            <a:extLst>
              <a:ext uri="{FF2B5EF4-FFF2-40B4-BE49-F238E27FC236}">
                <a16:creationId xmlns:a16="http://schemas.microsoft.com/office/drawing/2014/main" id="{66FD68BB-EC70-A084-7414-ADCE1E2C19D2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5B770D09-E45F-C0FE-B60A-0A8D5E17D675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16">
            <a:extLst>
              <a:ext uri="{FF2B5EF4-FFF2-40B4-BE49-F238E27FC236}">
                <a16:creationId xmlns:a16="http://schemas.microsoft.com/office/drawing/2014/main" id="{DBBE2B56-A352-3D2C-40D7-6167B46DA1B1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16">
            <a:extLst>
              <a:ext uri="{FF2B5EF4-FFF2-40B4-BE49-F238E27FC236}">
                <a16:creationId xmlns:a16="http://schemas.microsoft.com/office/drawing/2014/main" id="{777B9116-81F7-F2F2-BCDF-D0F1332EF877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16">
            <a:extLst>
              <a:ext uri="{FF2B5EF4-FFF2-40B4-BE49-F238E27FC236}">
                <a16:creationId xmlns:a16="http://schemas.microsoft.com/office/drawing/2014/main" id="{548D7877-B4E0-7373-B117-CFE692766CC8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모서리가 둥근 직사각형 16">
            <a:extLst>
              <a:ext uri="{FF2B5EF4-FFF2-40B4-BE49-F238E27FC236}">
                <a16:creationId xmlns:a16="http://schemas.microsoft.com/office/drawing/2014/main" id="{95248DE8-27B6-B958-E99F-25CBF449D30A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모서리가 둥근 직사각형 16">
            <a:extLst>
              <a:ext uri="{FF2B5EF4-FFF2-40B4-BE49-F238E27FC236}">
                <a16:creationId xmlns:a16="http://schemas.microsoft.com/office/drawing/2014/main" id="{3904CA78-61DB-4F1A-C9B8-B8D3A83C88D0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B03311-9F50-58CF-29DB-D01173DAA064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FFD341-77AB-49DE-9A9C-943534E62F1A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49A304-F71C-C7E1-629B-42272824F1E5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C14F7B-92C4-D7A8-F0F1-1B037347FEE8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C5F8C-CAF3-F897-FC44-BB62D216983E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949E47-952F-1F31-8A2B-2B01B7504492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3CEC31-4B84-5F7E-E84B-1FB8DED04072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2" name="모서리가 둥근 직사각형 16">
            <a:extLst>
              <a:ext uri="{FF2B5EF4-FFF2-40B4-BE49-F238E27FC236}">
                <a16:creationId xmlns:a16="http://schemas.microsoft.com/office/drawing/2014/main" id="{E0A49915-2901-241E-8904-D3C35BF95364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11031D-1C7A-6849-A47C-918ACF3BA585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6" name="모서리가 둥근 직사각형 16">
            <a:extLst>
              <a:ext uri="{FF2B5EF4-FFF2-40B4-BE49-F238E27FC236}">
                <a16:creationId xmlns:a16="http://schemas.microsoft.com/office/drawing/2014/main" id="{0821B4D4-E2C6-22E1-92F6-A36609C895C4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449800-1921-5C7D-D4A0-1F34C0984E57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70" name="모서리가 둥근 직사각형 16">
            <a:extLst>
              <a:ext uri="{FF2B5EF4-FFF2-40B4-BE49-F238E27FC236}">
                <a16:creationId xmlns:a16="http://schemas.microsoft.com/office/drawing/2014/main" id="{B70EF7E3-BB54-2542-CC1D-E9A83A1BF729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2E1545-7417-7A7F-B491-9CC7D16508A7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AACF9-D744-6BDD-88D0-E75F3317C32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8797D3-5C66-D1E1-C660-1EF70C24959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D15B8B82-646E-B173-047F-EBDE9BA9C8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B7A5DFC-B59B-28EB-C58C-3E94EB635EDF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631B16-34ED-70CA-097A-0ECFA2E24017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9F5E90-E9E1-1CAA-C1FF-16903A4CDD51}"/>
              </a:ext>
            </a:extLst>
          </p:cNvPr>
          <p:cNvSpPr/>
          <p:nvPr/>
        </p:nvSpPr>
        <p:spPr>
          <a:xfrm rot="-5400000">
            <a:off x="2638271" y="5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 b="1">
                <a:ea typeface="맑은 고딕"/>
              </a:rPr>
              <a:t>7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A1592A-5672-352A-4E27-F941E0A2F970}"/>
              </a:ext>
            </a:extLst>
          </p:cNvPr>
          <p:cNvSpPr/>
          <p:nvPr/>
        </p:nvSpPr>
        <p:spPr>
          <a:xfrm>
            <a:off x="3363100" y="5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8</a:t>
            </a:r>
            <a:endParaRPr lang="en-US" altLang="ko-KR" b="1">
              <a:ea typeface="맑은 고딕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6B46813-2025-D392-5994-FE301CB0D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11835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수정 페이지로 이동한다.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공지사항 게시물을 삭제한다.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번호에 있는 게시물 목록이 보인다.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94F73F4E-5643-24C8-6F8F-653323535F20}"/>
              </a:ext>
            </a:extLst>
          </p:cNvPr>
          <p:cNvSpPr/>
          <p:nvPr/>
        </p:nvSpPr>
        <p:spPr>
          <a:xfrm rot="16200000">
            <a:off x="4394588" y="56795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 b="1">
                <a:ea typeface="맑은 고딕"/>
              </a:rPr>
              <a:t>9</a:t>
            </a:r>
          </a:p>
        </p:txBody>
      </p:sp>
      <p:sp>
        <p:nvSpPr>
          <p:cNvPr id="45" name="모서리가 둥근 직사각형 43">
            <a:extLst>
              <a:ext uri="{FF2B5EF4-FFF2-40B4-BE49-F238E27FC236}">
                <a16:creationId xmlns:a16="http://schemas.microsoft.com/office/drawing/2014/main" id="{85D7DA29-C642-5352-4918-2CF0572F791B}"/>
              </a:ext>
            </a:extLst>
          </p:cNvPr>
          <p:cNvSpPr/>
          <p:nvPr/>
        </p:nvSpPr>
        <p:spPr>
          <a:xfrm>
            <a:off x="209734" y="3360191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355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4247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게시판(공지사항-등록)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게시판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2600300" y="31599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9"/>
            <a:ext cx="354891" cy="466786"/>
            <a:chOff x="1433826" y="3857332"/>
            <a:chExt cx="354890" cy="46678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공지사항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등록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82130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 완료하면 게시물이 등록이 되고 공지사항 리스트로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래픽 8" descr="확인 표시 단색으로 채워진">
            <a:extLst>
              <a:ext uri="{FF2B5EF4-FFF2-40B4-BE49-F238E27FC236}">
                <a16:creationId xmlns:a16="http://schemas.microsoft.com/office/drawing/2014/main" id="{423210D7-0A94-7BAC-19E4-2D946C1F9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9400" y="5910942"/>
            <a:ext cx="185058" cy="1959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293C0E-D53B-BB82-6C2E-10851095047C}"/>
              </a:ext>
            </a:extLst>
          </p:cNvPr>
          <p:cNvSpPr txBox="1"/>
          <p:nvPr/>
        </p:nvSpPr>
        <p:spPr>
          <a:xfrm>
            <a:off x="6784196" y="5899008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작성</a:t>
            </a:r>
            <a:r>
              <a:rPr lang="en-US" altLang="ko-KR" sz="1050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pic>
        <p:nvPicPr>
          <p:cNvPr id="22" name="그래픽 22" descr="갈매기형 화살표 단색으로 채워진">
            <a:extLst>
              <a:ext uri="{FF2B5EF4-FFF2-40B4-BE49-F238E27FC236}">
                <a16:creationId xmlns:a16="http://schemas.microsoft.com/office/drawing/2014/main" id="{EAA21490-F206-B8A7-B383-A1689C1907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76458" y="5910943"/>
            <a:ext cx="239487" cy="239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B2179B-16F1-79BE-378E-3946C7E38781}"/>
              </a:ext>
            </a:extLst>
          </p:cNvPr>
          <p:cNvSpPr txBox="1"/>
          <p:nvPr/>
        </p:nvSpPr>
        <p:spPr>
          <a:xfrm>
            <a:off x="7796567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856218-D0B6-B561-F545-D2431A6B8977}"/>
              </a:ext>
            </a:extLst>
          </p:cNvPr>
          <p:cNvSpPr/>
          <p:nvPr/>
        </p:nvSpPr>
        <p:spPr>
          <a:xfrm>
            <a:off x="2427513" y="3809999"/>
            <a:ext cx="6074227" cy="17852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 b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E6BE0A-D425-5BBC-98A3-270CD95482EF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A2AC690-9FFA-FF2E-3A44-CA43FC7FBF27}"/>
              </a:ext>
            </a:extLst>
          </p:cNvPr>
          <p:cNvSpPr/>
          <p:nvPr/>
        </p:nvSpPr>
        <p:spPr>
          <a:xfrm>
            <a:off x="6967318" y="5608264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pic>
        <p:nvPicPr>
          <p:cNvPr id="80" name="그림 178">
            <a:extLst>
              <a:ext uri="{FF2B5EF4-FFF2-40B4-BE49-F238E27FC236}">
                <a16:creationId xmlns:a16="http://schemas.microsoft.com/office/drawing/2014/main" id="{9F574D9A-EEBC-0139-5FFD-9AAACD136A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pic>
        <p:nvPicPr>
          <p:cNvPr id="82" name="그림 179">
            <a:extLst>
              <a:ext uri="{FF2B5EF4-FFF2-40B4-BE49-F238E27FC236}">
                <a16:creationId xmlns:a16="http://schemas.microsoft.com/office/drawing/2014/main" id="{BEBCEB51-343F-2DBC-AFA0-09442A4216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57809" y="3425653"/>
            <a:ext cx="591454" cy="211667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4BAF2B5B-90AD-CBB2-58B7-3C0CBDC3BF98}"/>
              </a:ext>
            </a:extLst>
          </p:cNvPr>
          <p:cNvSpPr/>
          <p:nvPr/>
        </p:nvSpPr>
        <p:spPr>
          <a:xfrm>
            <a:off x="7813107" y="5608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11" name="직선 연결선 18">
            <a:extLst>
              <a:ext uri="{FF2B5EF4-FFF2-40B4-BE49-F238E27FC236}">
                <a16:creationId xmlns:a16="http://schemas.microsoft.com/office/drawing/2014/main" id="{2380FD60-8EDE-919E-8CA9-30E23F298666}"/>
              </a:ext>
            </a:extLst>
          </p:cNvPr>
          <p:cNvCxnSpPr>
            <a:cxnSpLocks/>
          </p:cNvCxnSpPr>
          <p:nvPr/>
        </p:nvCxnSpPr>
        <p:spPr>
          <a:xfrm flipV="1">
            <a:off x="2563513" y="3136952"/>
            <a:ext cx="5937008" cy="2597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8">
            <a:extLst>
              <a:ext uri="{FF2B5EF4-FFF2-40B4-BE49-F238E27FC236}">
                <a16:creationId xmlns:a16="http://schemas.microsoft.com/office/drawing/2014/main" id="{37DAFCDB-5BDF-F853-E0C1-E26ABC37D45D}"/>
              </a:ext>
            </a:extLst>
          </p:cNvPr>
          <p:cNvCxnSpPr>
            <a:cxnSpLocks/>
          </p:cNvCxnSpPr>
          <p:nvPr/>
        </p:nvCxnSpPr>
        <p:spPr>
          <a:xfrm flipV="1">
            <a:off x="3084086" y="3634893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8">
            <a:extLst>
              <a:ext uri="{FF2B5EF4-FFF2-40B4-BE49-F238E27FC236}">
                <a16:creationId xmlns:a16="http://schemas.microsoft.com/office/drawing/2014/main" id="{D84A055D-4965-7535-3CD3-87186CF62817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0DC57F-4BE3-B928-E3CE-1F97799BE757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223526-FCDA-CA4C-D2B5-D0E3C24F97B2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BA66BD-CC7E-A8C8-D44F-1B3641C89DF8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CAAC77F-DAAD-60CF-098B-26A5D2D7FE50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452FC3-BCDD-7821-A4EB-1FA0E125DF9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36" name="직선 연결선[R] 18">
              <a:extLst>
                <a:ext uri="{FF2B5EF4-FFF2-40B4-BE49-F238E27FC236}">
                  <a16:creationId xmlns:a16="http://schemas.microsoft.com/office/drawing/2014/main" id="{14319704-DEC8-1BA2-5566-2E119C1BEBB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21">
              <a:extLst>
                <a:ext uri="{FF2B5EF4-FFF2-40B4-BE49-F238E27FC236}">
                  <a16:creationId xmlns:a16="http://schemas.microsoft.com/office/drawing/2014/main" id="{3734BF7C-85DA-2895-4E39-723012BE09D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B68C7A-3D7B-B98F-1615-21B77E38C1F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5124CF6-6E65-2CD3-4B0F-9E244451BF1D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48EDB55-1689-7662-4DB9-09C1637626B4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65CA15-C32B-EF99-4745-19A582315CFC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A2C7EAE-83CC-1BE7-B917-A352C66A7176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5C299D-B1FC-03DE-A903-1FA0C37DAF15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0CC4E7-323F-0651-B61E-78FB871011B5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7072BBD-5719-5DCA-788B-4E63CEB30713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CCB15F-2A99-8718-EAC9-03F064FF8949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5FA9469-6269-CC77-9F57-73C0724513BD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92" name="그림 91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7A7E334-ABA6-1B45-2AF4-A40422D19F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723852-B9FA-1735-777A-1F668028E3EB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43">
            <a:extLst>
              <a:ext uri="{FF2B5EF4-FFF2-40B4-BE49-F238E27FC236}">
                <a16:creationId xmlns:a16="http://schemas.microsoft.com/office/drawing/2014/main" id="{4A9626B7-7531-22CE-EE34-FCAF877FAFAA}"/>
              </a:ext>
            </a:extLst>
          </p:cNvPr>
          <p:cNvSpPr/>
          <p:nvPr/>
        </p:nvSpPr>
        <p:spPr>
          <a:xfrm>
            <a:off x="209734" y="3360191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305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6DF2C08F-EF27-F9DD-C4A6-58A1640617A3}"/>
              </a:ext>
            </a:extLst>
          </p:cNvPr>
          <p:cNvSpPr txBox="1"/>
          <p:nvPr/>
        </p:nvSpPr>
        <p:spPr>
          <a:xfrm>
            <a:off x="3085721" y="3327146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주차장 공사 위치.png</a:t>
            </a:r>
            <a:endParaRPr lang="ko-KR" altLang="en-US" sz="1400" b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C141EA-60D2-2ADF-75E5-4F7F1F23C234}"/>
              </a:ext>
            </a:extLst>
          </p:cNvPr>
          <p:cNvSpPr txBox="1"/>
          <p:nvPr/>
        </p:nvSpPr>
        <p:spPr>
          <a:xfrm>
            <a:off x="2534969" y="2836751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주차장 공사 안내</a:t>
            </a:r>
            <a:endParaRPr lang="ko-KR" altLang="en-US" sz="1400" b="1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5096D8-2BA8-9EF7-1A6D-7993D906DEC9}"/>
              </a:ext>
            </a:extLst>
          </p:cNvPr>
          <p:cNvSpPr txBox="1"/>
          <p:nvPr/>
        </p:nvSpPr>
        <p:spPr>
          <a:xfrm>
            <a:off x="2534970" y="237653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ea typeface="맑은 고딕"/>
              </a:rPr>
              <a:t>김지완</a:t>
            </a:r>
            <a:r>
              <a:rPr lang="ko-KR" altLang="en-US" sz="1400" b="1">
                <a:ea typeface="맑은 고딕"/>
              </a:rPr>
              <a:t> 대리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게시판(공지사항-등록)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2600300" y="318173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8</a:t>
            </a:r>
            <a:endParaRPr kumimoji="1" lang="ko-KR" altLang="en-US" sz="2800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7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9"/>
            <a:ext cx="354891" cy="466786"/>
            <a:chOff x="1433826" y="3857332"/>
            <a:chExt cx="354890" cy="46678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공지사항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수정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12435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완료를 누르면 수정이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완려되고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리스트로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5" name="그래픽 8" descr="확인 표시 단색으로 채워진">
            <a:extLst>
              <a:ext uri="{FF2B5EF4-FFF2-40B4-BE49-F238E27FC236}">
                <a16:creationId xmlns:a16="http://schemas.microsoft.com/office/drawing/2014/main" id="{7C9A10FF-F100-D161-608C-7269B57768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9400" y="5910942"/>
            <a:ext cx="185058" cy="19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3E501-94D9-2F5F-0921-22B2F6A3D429}"/>
              </a:ext>
            </a:extLst>
          </p:cNvPr>
          <p:cNvSpPr txBox="1"/>
          <p:nvPr/>
        </p:nvSpPr>
        <p:spPr>
          <a:xfrm>
            <a:off x="6784196" y="5899008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수정</a:t>
            </a:r>
            <a:r>
              <a:rPr lang="en-US" altLang="ko-KR" sz="1050" b="1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pic>
        <p:nvPicPr>
          <p:cNvPr id="10" name="그래픽 22" descr="갈매기형 화살표 단색으로 채워진">
            <a:extLst>
              <a:ext uri="{FF2B5EF4-FFF2-40B4-BE49-F238E27FC236}">
                <a16:creationId xmlns:a16="http://schemas.microsoft.com/office/drawing/2014/main" id="{D6124407-A5CE-AE63-453C-B712C2F81C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6458" y="5910943"/>
            <a:ext cx="239487" cy="239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955B63-BBF3-3EEA-8DFE-0D14C48A21EB}"/>
              </a:ext>
            </a:extLst>
          </p:cNvPr>
          <p:cNvSpPr txBox="1"/>
          <p:nvPr/>
        </p:nvSpPr>
        <p:spPr>
          <a:xfrm>
            <a:off x="7796567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b="1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4A380A-3630-D624-44CA-FA952287ADC3}"/>
              </a:ext>
            </a:extLst>
          </p:cNvPr>
          <p:cNvSpPr/>
          <p:nvPr/>
        </p:nvSpPr>
        <p:spPr>
          <a:xfrm>
            <a:off x="2427513" y="3809999"/>
            <a:ext cx="6074227" cy="17852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주차장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공사로인해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 A-1구역, A-2구역은 2023-07-08~07-09까지 통제합니다 자세한 위치는 첨부파일로 확인바랍니다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DF889-0AE4-911D-3FD0-19994723B0C5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8C5B53F-DB1E-19DB-93B5-B3EA8F81A72C}"/>
              </a:ext>
            </a:extLst>
          </p:cNvPr>
          <p:cNvSpPr/>
          <p:nvPr/>
        </p:nvSpPr>
        <p:spPr>
          <a:xfrm>
            <a:off x="6967318" y="5608264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pic>
        <p:nvPicPr>
          <p:cNvPr id="25" name="그림 178">
            <a:extLst>
              <a:ext uri="{FF2B5EF4-FFF2-40B4-BE49-F238E27FC236}">
                <a16:creationId xmlns:a16="http://schemas.microsoft.com/office/drawing/2014/main" id="{8450ACF4-3475-3BCF-B741-38C0D2EDC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pic>
        <p:nvPicPr>
          <p:cNvPr id="33" name="그림 179">
            <a:extLst>
              <a:ext uri="{FF2B5EF4-FFF2-40B4-BE49-F238E27FC236}">
                <a16:creationId xmlns:a16="http://schemas.microsoft.com/office/drawing/2014/main" id="{5D5FE7A5-77FD-5996-223D-864E77D11E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7809" y="3425653"/>
            <a:ext cx="591454" cy="211667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A59C03E5-B8FD-F48A-FF09-BFF978D1E462}"/>
              </a:ext>
            </a:extLst>
          </p:cNvPr>
          <p:cNvSpPr/>
          <p:nvPr/>
        </p:nvSpPr>
        <p:spPr>
          <a:xfrm>
            <a:off x="7813107" y="5608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40" name="직선 연결선 18">
            <a:extLst>
              <a:ext uri="{FF2B5EF4-FFF2-40B4-BE49-F238E27FC236}">
                <a16:creationId xmlns:a16="http://schemas.microsoft.com/office/drawing/2014/main" id="{AD12E79B-FB20-71DE-2B28-37A7CD03E337}"/>
              </a:ext>
            </a:extLst>
          </p:cNvPr>
          <p:cNvCxnSpPr>
            <a:cxnSpLocks/>
          </p:cNvCxnSpPr>
          <p:nvPr/>
        </p:nvCxnSpPr>
        <p:spPr>
          <a:xfrm>
            <a:off x="2563513" y="3162928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18">
            <a:extLst>
              <a:ext uri="{FF2B5EF4-FFF2-40B4-BE49-F238E27FC236}">
                <a16:creationId xmlns:a16="http://schemas.microsoft.com/office/drawing/2014/main" id="{99B6DD09-E1D5-1D43-B108-64A410496C4D}"/>
              </a:ext>
            </a:extLst>
          </p:cNvPr>
          <p:cNvCxnSpPr>
            <a:cxnSpLocks/>
          </p:cNvCxnSpPr>
          <p:nvPr/>
        </p:nvCxnSpPr>
        <p:spPr>
          <a:xfrm flipV="1">
            <a:off x="3084086" y="3634893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18">
            <a:extLst>
              <a:ext uri="{FF2B5EF4-FFF2-40B4-BE49-F238E27FC236}">
                <a16:creationId xmlns:a16="http://schemas.microsoft.com/office/drawing/2014/main" id="{4216853F-5DEE-9E64-EEC6-7FD5B0E156CD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F760E8D-5225-DEF3-253F-1B31D37425EB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0AB7E0-FEDA-0D9D-C826-CA2909853D9A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7078D8F-0CFC-4DE8-BA12-18A9344E3F0B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0424807-7A50-063E-5666-761D9AE0825D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F662760-F69E-6FBE-713F-8A4FE7D8FA78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95" name="직선 연결선[R] 18">
              <a:extLst>
                <a:ext uri="{FF2B5EF4-FFF2-40B4-BE49-F238E27FC236}">
                  <a16:creationId xmlns:a16="http://schemas.microsoft.com/office/drawing/2014/main" id="{0915FC45-EE7C-D5F1-1312-B1D0FF7352E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모서리가 둥근 직사각형 21">
              <a:extLst>
                <a:ext uri="{FF2B5EF4-FFF2-40B4-BE49-F238E27FC236}">
                  <a16:creationId xmlns:a16="http://schemas.microsoft.com/office/drawing/2014/main" id="{4725A4E3-93ED-69E2-8D6F-2ECC5DA72552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806D108-3DBB-923E-2306-56C6EC2298EF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A3E5A7CF-C597-040C-2AFC-0D86ABA00644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7418B83-8839-3F09-5115-631D671448EC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B546685-53CC-9181-1922-EE29D8CD7404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D4EF99-B73A-AF9D-A3FF-509326332B86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4C5487-287B-5709-1EA7-BC637D8054C9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2642E52-84FC-2733-4801-E361277339FD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C0414B2-FFAC-80D9-618B-A9DBD084086B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0BDC417-7A3F-C776-8FC5-26F12CBE9D41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A4A2AF3-3325-2079-FED6-299194CE9AD2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2" name="그림 111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83494E8-0FA9-7AD6-F785-433BFC0F0CA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76208D-7C65-0DCB-5FC8-22D651E0A1DD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59ED06B5-FA14-254F-52D3-79E33F7AAA79}"/>
              </a:ext>
            </a:extLst>
          </p:cNvPr>
          <p:cNvSpPr/>
          <p:nvPr/>
        </p:nvSpPr>
        <p:spPr>
          <a:xfrm>
            <a:off x="209734" y="3360191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29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게시판(자유게시판)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3403427" y="136488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993BA836-B6B2-549E-3C69-60C7E127051D}"/>
              </a:ext>
            </a:extLst>
          </p:cNvPr>
          <p:cNvSpPr/>
          <p:nvPr/>
        </p:nvSpPr>
        <p:spPr>
          <a:xfrm>
            <a:off x="-2715874" y="2846934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40829DA-FAB4-4F58-1255-8C3F9DF90652}"/>
              </a:ext>
            </a:extLst>
          </p:cNvPr>
          <p:cNvSpPr/>
          <p:nvPr/>
        </p:nvSpPr>
        <p:spPr>
          <a:xfrm>
            <a:off x="5150479" y="129240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BFD42BD-503D-3524-128A-C0EB0B4F3909}"/>
              </a:ext>
            </a:extLst>
          </p:cNvPr>
          <p:cNvGrpSpPr/>
          <p:nvPr/>
        </p:nvGrpSpPr>
        <p:grpSpPr>
          <a:xfrm>
            <a:off x="132707" y="1528736"/>
            <a:ext cx="1125591" cy="3166254"/>
            <a:chOff x="128569" y="1534240"/>
            <a:chExt cx="1125591" cy="3166254"/>
          </a:xfrm>
        </p:grpSpPr>
        <p:cxnSp>
          <p:nvCxnSpPr>
            <p:cNvPr id="64" name="직선 연결선[R] 18">
              <a:extLst>
                <a:ext uri="{FF2B5EF4-FFF2-40B4-BE49-F238E27FC236}">
                  <a16:creationId xmlns:a16="http://schemas.microsoft.com/office/drawing/2014/main" id="{24134A20-ED1B-7FE6-3376-18A4E5C59CA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모서리가 둥근 직사각형 21">
              <a:extLst>
                <a:ext uri="{FF2B5EF4-FFF2-40B4-BE49-F238E27FC236}">
                  <a16:creationId xmlns:a16="http://schemas.microsoft.com/office/drawing/2014/main" id="{EE3B3823-A170-5B94-341F-4E3290D206C6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CE1734-8F89-3C70-CAC3-60298220F98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B7EA24-17E4-8BF2-4C0C-6385DF556B33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D0A465-FCC3-A174-1862-194AC9B5AFEC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188B2D-B3E3-441F-FD77-D8737C02B138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7B0BBF-C821-9A96-4DED-746E3DFEF154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9429D2-97BD-D92C-CE55-91F7A5BAD974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FBFE4D-6843-2397-A2F2-5C3ACD422797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B36E5D6-0354-60FA-35A9-55B2B4681672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2D9ED6A-803B-740D-247E-7AF9D763277E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16697D6-BAEC-30B8-7D6A-670A0D4C7CF7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9" name="그림 7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00EE22B-19DF-A2ED-E92C-6119705AFE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101" name="모서리가 둥근 직사각형 13">
            <a:extLst>
              <a:ext uri="{FF2B5EF4-FFF2-40B4-BE49-F238E27FC236}">
                <a16:creationId xmlns:a16="http://schemas.microsoft.com/office/drawing/2014/main" id="{CF6EDC33-4403-8315-665D-B9BF4FFB9838}"/>
              </a:ext>
            </a:extLst>
          </p:cNvPr>
          <p:cNvSpPr/>
          <p:nvPr/>
        </p:nvSpPr>
        <p:spPr>
          <a:xfrm>
            <a:off x="3083575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3" name="모서리가 둥근 직사각형 15">
            <a:extLst>
              <a:ext uri="{FF2B5EF4-FFF2-40B4-BE49-F238E27FC236}">
                <a16:creationId xmlns:a16="http://schemas.microsoft.com/office/drawing/2014/main" id="{F7B95F11-93EA-D05F-E2E1-52E46E2C18F4}"/>
              </a:ext>
            </a:extLst>
          </p:cNvPr>
          <p:cNvSpPr/>
          <p:nvPr/>
        </p:nvSpPr>
        <p:spPr>
          <a:xfrm>
            <a:off x="1480015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5" name="모서리가 둥근 직사각형 16">
            <a:extLst>
              <a:ext uri="{FF2B5EF4-FFF2-40B4-BE49-F238E27FC236}">
                <a16:creationId xmlns:a16="http://schemas.microsoft.com/office/drawing/2014/main" id="{1C355486-D663-4A63-5DB3-1A2E90C6C0C9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8B1444-28B8-02E0-9D7F-9004F07F48A5}"/>
              </a:ext>
            </a:extLst>
          </p:cNvPr>
          <p:cNvSpPr txBox="1"/>
          <p:nvPr/>
        </p:nvSpPr>
        <p:spPr>
          <a:xfrm>
            <a:off x="1489697" y="172355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09111-003B-8E68-7D46-694ED3322911}"/>
              </a:ext>
            </a:extLst>
          </p:cNvPr>
          <p:cNvSpPr txBox="1"/>
          <p:nvPr/>
        </p:nvSpPr>
        <p:spPr>
          <a:xfrm>
            <a:off x="3136169" y="17142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C2A15D4-2731-F3A1-3737-9418E71ECD01}"/>
              </a:ext>
            </a:extLst>
          </p:cNvPr>
          <p:cNvSpPr txBox="1"/>
          <p:nvPr/>
        </p:nvSpPr>
        <p:spPr>
          <a:xfrm>
            <a:off x="46990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2" name="그래픽 8" descr="확인 표시 단색으로 채워진">
            <a:extLst>
              <a:ext uri="{FF2B5EF4-FFF2-40B4-BE49-F238E27FC236}">
                <a16:creationId xmlns:a16="http://schemas.microsoft.com/office/drawing/2014/main" id="{0D332814-F6B7-BF12-6EF8-91F1100D6D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7292" y="5723961"/>
            <a:ext cx="185058" cy="1959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E7EABC1-B365-106A-B090-2BE30AA91C0C}"/>
              </a:ext>
            </a:extLst>
          </p:cNvPr>
          <p:cNvSpPr/>
          <p:nvPr/>
        </p:nvSpPr>
        <p:spPr>
          <a:xfrm>
            <a:off x="6321018" y="543216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7" name="그래픽 8" descr="닫기 단색으로 채워진">
            <a:extLst>
              <a:ext uri="{FF2B5EF4-FFF2-40B4-BE49-F238E27FC236}">
                <a16:creationId xmlns:a16="http://schemas.microsoft.com/office/drawing/2014/main" id="{47FE26FD-C25F-8316-66C9-FB3295CC28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0115" y="5765626"/>
            <a:ext cx="185247" cy="172110"/>
          </a:xfrm>
          <a:prstGeom prst="rect">
            <a:avLst/>
          </a:prstGeom>
        </p:spPr>
      </p:pic>
      <p:pic>
        <p:nvPicPr>
          <p:cNvPr id="35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16CBF27E-1876-3D59-4670-C7F2D7D5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0807" y="5723958"/>
            <a:ext cx="228601" cy="21771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48499" y="5435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DB4F09-34C9-A69B-5A01-FBF3D7EE5F08}"/>
              </a:ext>
            </a:extLst>
          </p:cNvPr>
          <p:cNvSpPr/>
          <p:nvPr/>
        </p:nvSpPr>
        <p:spPr>
          <a:xfrm>
            <a:off x="8166178" y="543184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2841610" y="25146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A63469-BD56-6BE8-11C6-A34320F79F1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C52B69-4BD2-2843-953D-34681D1B385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돋보기 단색으로 채워진">
            <a:extLst>
              <a:ext uri="{FF2B5EF4-FFF2-40B4-BE49-F238E27FC236}">
                <a16:creationId xmlns:a16="http://schemas.microsoft.com/office/drawing/2014/main" id="{D934D8CC-FD79-45DC-A53A-37643EDB1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C1F7E3-137A-DD47-E4F0-B6DEF647A6B0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CFF2B-D595-0BA6-BB70-F61ED3FB97B6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187" name="표 67">
            <a:extLst>
              <a:ext uri="{FF2B5EF4-FFF2-40B4-BE49-F238E27FC236}">
                <a16:creationId xmlns:a16="http://schemas.microsoft.com/office/drawing/2014/main" id="{6E7A7C2F-398D-AB0C-A7FE-A05189C1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823946"/>
              </p:ext>
            </p:extLst>
          </p:nvPr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오늘도 출근이라니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E6BB2E6D-6149-E1FA-041A-AA483F9BF4CB}"/>
              </a:ext>
            </a:extLst>
          </p:cNvPr>
          <p:cNvSpPr/>
          <p:nvPr/>
        </p:nvSpPr>
        <p:spPr>
          <a:xfrm>
            <a:off x="1725730" y="23604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FC69A1CA-0893-B884-3B24-83F5ABCF285A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41FEC-C8BD-1C48-6A81-410E9C05165B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모서리가 둥근 직사각형 16">
            <a:extLst>
              <a:ext uri="{FF2B5EF4-FFF2-40B4-BE49-F238E27FC236}">
                <a16:creationId xmlns:a16="http://schemas.microsoft.com/office/drawing/2014/main" id="{F6E8FCAC-5514-48E3-AE03-0B52FC19D18B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46315-1D19-1068-01A6-7F714252EE8E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59" name="모서리가 둥근 직사각형 16">
            <a:extLst>
              <a:ext uri="{FF2B5EF4-FFF2-40B4-BE49-F238E27FC236}">
                <a16:creationId xmlns:a16="http://schemas.microsoft.com/office/drawing/2014/main" id="{E60835F7-CED1-19BE-98E0-07E690DF1898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20567C-80AF-8874-66E5-63DBA8E5C22D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1" name="모서리가 둥근 직사각형 16">
            <a:extLst>
              <a:ext uri="{FF2B5EF4-FFF2-40B4-BE49-F238E27FC236}">
                <a16:creationId xmlns:a16="http://schemas.microsoft.com/office/drawing/2014/main" id="{51F092A3-B664-605E-7CAD-E5DC2ED61291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3" name="모서리가 둥근 직사각형 16">
            <a:extLst>
              <a:ext uri="{FF2B5EF4-FFF2-40B4-BE49-F238E27FC236}">
                <a16:creationId xmlns:a16="http://schemas.microsoft.com/office/drawing/2014/main" id="{2B479922-8F0B-DA2B-1526-07A2817B5777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5" name="모서리가 둥근 직사각형 16">
            <a:extLst>
              <a:ext uri="{FF2B5EF4-FFF2-40B4-BE49-F238E27FC236}">
                <a16:creationId xmlns:a16="http://schemas.microsoft.com/office/drawing/2014/main" id="{22A30B5F-EDE4-1B3C-D324-CFD3FE5109C8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7" name="모서리가 둥근 직사각형 16">
            <a:extLst>
              <a:ext uri="{FF2B5EF4-FFF2-40B4-BE49-F238E27FC236}">
                <a16:creationId xmlns:a16="http://schemas.microsoft.com/office/drawing/2014/main" id="{51B19708-A092-AC9C-E77E-E2240546A977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9" name="모서리가 둥근 직사각형 16">
            <a:extLst>
              <a:ext uri="{FF2B5EF4-FFF2-40B4-BE49-F238E27FC236}">
                <a16:creationId xmlns:a16="http://schemas.microsoft.com/office/drawing/2014/main" id="{71274C03-EF18-B1F6-67CD-38730949255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1" name="모서리가 둥근 직사각형 16">
            <a:extLst>
              <a:ext uri="{FF2B5EF4-FFF2-40B4-BE49-F238E27FC236}">
                <a16:creationId xmlns:a16="http://schemas.microsoft.com/office/drawing/2014/main" id="{3FDE652E-4D25-5C25-BA45-70FE0B595995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3" name="모서리가 둥근 직사각형 16">
            <a:extLst>
              <a:ext uri="{FF2B5EF4-FFF2-40B4-BE49-F238E27FC236}">
                <a16:creationId xmlns:a16="http://schemas.microsoft.com/office/drawing/2014/main" id="{2A7490CE-77E8-C1FC-4BBC-1A6D20353A55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996D123-BCBC-0AB2-E3E0-9086817ADF03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986835-6908-BF64-8380-E3D77CABEEEC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D345C24-ACC7-1A37-9607-83A7DA2AE343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FA3142E-923D-115F-0B41-E05530D9470B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7D1E504-AF08-6D72-B845-48E78A260E5A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85FED04-A518-B9E4-6950-EFF3912BE049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FAFA8DD-2CEA-71E3-1893-F196554BA290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1683971" y="137813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3133730" y="22159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1722353" y="57629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7</a:t>
            </a:r>
            <a:endParaRPr kumimoji="1" lang="ko-KR" altLang="en-US" sz="2800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2468021" y="57165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8</a:t>
            </a:r>
            <a:endParaRPr kumimoji="1" lang="ko-KR" altLang="en-US" sz="2800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3213320" y="57072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4432588" y="5619940"/>
            <a:ext cx="366871" cy="485372"/>
            <a:chOff x="1406659" y="3857332"/>
            <a:chExt cx="357509" cy="49522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06659" y="3890897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B73931-00F3-81B9-7629-2A9B9274CDA2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수정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게시물을 삭제한다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19C929-142A-0DF4-BD36-DE65DA61B094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CE6FF9-1400-B929-A8AF-09539FD93A4F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9403035-86B8-CD7C-E683-F80B32C9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2D327ABC-7F73-A0F8-F749-04148084916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21">
              <a:extLst>
                <a:ext uri="{FF2B5EF4-FFF2-40B4-BE49-F238E27FC236}">
                  <a16:creationId xmlns:a16="http://schemas.microsoft.com/office/drawing/2014/main" id="{80E8F8B6-2F31-3AA4-9579-D6FFBF8C2FC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23">
              <a:extLst>
                <a:ext uri="{FF2B5EF4-FFF2-40B4-BE49-F238E27FC236}">
                  <a16:creationId xmlns:a16="http://schemas.microsoft.com/office/drawing/2014/main" id="{807843AC-CF01-27BA-E6FD-A62B2725AE03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24">
              <a:extLst>
                <a:ext uri="{FF2B5EF4-FFF2-40B4-BE49-F238E27FC236}">
                  <a16:creationId xmlns:a16="http://schemas.microsoft.com/office/drawing/2014/main" id="{D7F0534B-E4F9-6436-2C1A-7AE1E22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2CA3E3-D28E-2740-8EF7-AA0BA1206837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3A170-EAA1-AE13-23AC-087B6216A18A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4" name="그래픽 23" descr="돋보기 단색으로 채워진">
              <a:extLst>
                <a:ext uri="{FF2B5EF4-FFF2-40B4-BE49-F238E27FC236}">
                  <a16:creationId xmlns:a16="http://schemas.microsoft.com/office/drawing/2014/main" id="{D493E7A9-FD42-5DC7-E5E1-2927DFF3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218675-1897-7BA9-F37C-057390624045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662CD9-5798-63C7-1B4A-55D71D729E15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C9E477-078F-4E80-590E-3337181B23F8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5DB51F-1F77-ECA6-3AED-F0B2B716FF01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9ABF44-45FE-FC12-6B6A-0EE299C6930A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BBCC5-DE77-DC24-D134-82D90FE7E62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C7DE3D-81F0-0D31-5297-C3A72A41F78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CED33A-D872-DFD4-95BB-577C21821FD8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19E8C3-B252-5192-40D3-D14CAE252D94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87" name="모서리가 둥근 직사각형 43">
            <a:extLst>
              <a:ext uri="{FF2B5EF4-FFF2-40B4-BE49-F238E27FC236}">
                <a16:creationId xmlns:a16="http://schemas.microsoft.com/office/drawing/2014/main" id="{7D3AB369-6472-B0AD-1A60-CD2F42376E9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3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</a:t>
                      </a:r>
                      <a:endParaRPr lang="ko-KR" altLang="ko-KR" sz="110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메뉴 구성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53918C-E6D4-9F5E-C85C-373032ECE250}"/>
              </a:ext>
            </a:extLst>
          </p:cNvPr>
          <p:cNvSpPr>
            <a:spLocks/>
          </p:cNvSpPr>
          <p:nvPr/>
        </p:nvSpPr>
        <p:spPr>
          <a:xfrm rot="5400000">
            <a:off x="2764754" y="-2263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9" name="그림 8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1FA9FE7-AD57-B8DD-12DE-495B4C3B22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2" name="모서리가 둥근 직사각형 23">
              <a:extLst>
                <a:ext uri="{FF2B5EF4-FFF2-40B4-BE49-F238E27FC236}">
                  <a16:creationId xmlns:a16="http://schemas.microsoft.com/office/drawing/2014/main" id="{96B370EE-DADD-B222-6798-1B7C1FC7FD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5" name="직선 연결선[R] 24">
              <a:extLst>
                <a:ext uri="{FF2B5EF4-FFF2-40B4-BE49-F238E27FC236}">
                  <a16:creationId xmlns:a16="http://schemas.microsoft.com/office/drawing/2014/main" id="{DD404495-B9AD-40EF-47D4-886C1A77307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9B81AF2-7959-73AB-90EA-4D5A4E48F98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7" name="모서리가 둥근 직사각형 92">
              <a:extLst>
                <a:ext uri="{FF2B5EF4-FFF2-40B4-BE49-F238E27FC236}">
                  <a16:creationId xmlns:a16="http://schemas.microsoft.com/office/drawing/2014/main" id="{7DBC6728-542D-F5FF-0369-9C81D6DBCF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0279" y="2457497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9" name="그래픽 98" descr="돋보기 단색으로 채워진">
              <a:extLst>
                <a:ext uri="{FF2B5EF4-FFF2-40B4-BE49-F238E27FC236}">
                  <a16:creationId xmlns:a16="http://schemas.microsoft.com/office/drawing/2014/main" id="{BB0BAABF-C809-A9D7-76E9-700B46D48BB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98AFF5-C8D6-CC32-112F-979C50D80B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C879F2-E327-88B5-2613-E5E31A3BBE6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06FE22-681E-13C8-2A43-9A964848691A}"/>
              </a:ext>
            </a:extLst>
          </p:cNvPr>
          <p:cNvSpPr/>
          <p:nvPr/>
        </p:nvSpPr>
        <p:spPr>
          <a:xfrm rot="5400000">
            <a:off x="903298" y="2031741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1CE2F-82E6-4003-9F27-F67AC5BAADDC}"/>
              </a:ext>
            </a:extLst>
          </p:cNvPr>
          <p:cNvSpPr/>
          <p:nvPr/>
        </p:nvSpPr>
        <p:spPr>
          <a:xfrm rot="5400000">
            <a:off x="890901" y="4476792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04233F-0792-5EB2-9E67-2AF5289A5F9E}"/>
              </a:ext>
            </a:extLst>
          </p:cNvPr>
          <p:cNvSpPr/>
          <p:nvPr/>
        </p:nvSpPr>
        <p:spPr>
          <a:xfrm rot="5400000">
            <a:off x="3535200" y="986498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2B59D-55F8-A7CD-DD24-CCDB6BC54B29}"/>
              </a:ext>
            </a:extLst>
          </p:cNvPr>
          <p:cNvSpPr/>
          <p:nvPr/>
        </p:nvSpPr>
        <p:spPr>
          <a:xfrm rot="5400000">
            <a:off x="3855925" y="2745425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F523D92-428B-E877-8C1D-44E3851472DE}"/>
              </a:ext>
            </a:extLst>
          </p:cNvPr>
          <p:cNvSpPr/>
          <p:nvPr/>
        </p:nvSpPr>
        <p:spPr>
          <a:xfrm>
            <a:off x="2954809" y="1590341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6AE46F-3E94-539E-46F9-32692DC2A5A9}"/>
              </a:ext>
            </a:extLst>
          </p:cNvPr>
          <p:cNvSpPr/>
          <p:nvPr/>
        </p:nvSpPr>
        <p:spPr>
          <a:xfrm>
            <a:off x="3983022" y="1589501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F33ED8-C8C1-3135-C418-12222143CA4A}"/>
              </a:ext>
            </a:extLst>
          </p:cNvPr>
          <p:cNvGrpSpPr/>
          <p:nvPr/>
        </p:nvGrpSpPr>
        <p:grpSpPr>
          <a:xfrm>
            <a:off x="1698031" y="1748924"/>
            <a:ext cx="707641" cy="707641"/>
            <a:chOff x="2186429" y="1929489"/>
            <a:chExt cx="707641" cy="7076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E9C6D09-18C8-9571-EC45-DFABB54D8282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래픽 28" descr="사용자 단색으로 채워진">
              <a:extLst>
                <a:ext uri="{FF2B5EF4-FFF2-40B4-BE49-F238E27FC236}">
                  <a16:creationId xmlns:a16="http://schemas.microsoft.com/office/drawing/2014/main" id="{F69F80A2-2FE6-9C36-9E2B-5D2BF209B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52ED2D-C0DC-78B8-EC53-0D43CDCB9BAF}"/>
              </a:ext>
            </a:extLst>
          </p:cNvPr>
          <p:cNvSpPr txBox="1"/>
          <p:nvPr/>
        </p:nvSpPr>
        <p:spPr>
          <a:xfrm>
            <a:off x="1326843" y="2621760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1C725-6A70-799E-F4AD-A1F9C3D6554B}"/>
              </a:ext>
            </a:extLst>
          </p:cNvPr>
          <p:cNvSpPr txBox="1"/>
          <p:nvPr/>
        </p:nvSpPr>
        <p:spPr>
          <a:xfrm>
            <a:off x="1422440" y="3268265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50CAB7B-571B-94F0-C034-89554C58F0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3842" y="4022509"/>
            <a:ext cx="1292408" cy="2378291"/>
          </a:xfrm>
          <a:prstGeom prst="rect">
            <a:avLst/>
          </a:prstGeom>
        </p:spPr>
      </p:pic>
      <p:graphicFrame>
        <p:nvGraphicFramePr>
          <p:cNvPr id="24" name="표 67">
            <a:extLst>
              <a:ext uri="{FF2B5EF4-FFF2-40B4-BE49-F238E27FC236}">
                <a16:creationId xmlns:a16="http://schemas.microsoft.com/office/drawing/2014/main" id="{719C782D-D9AD-56D6-5B7A-DB92032CC3E0}"/>
              </a:ext>
            </a:extLst>
          </p:cNvPr>
          <p:cNvGraphicFramePr>
            <a:graphicFrameLocks noGrp="1"/>
          </p:cNvGraphicFramePr>
          <p:nvPr/>
        </p:nvGraphicFramePr>
        <p:xfrm>
          <a:off x="2943750" y="1828080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288438-0975-049B-5260-B9AA078A72F0}"/>
              </a:ext>
            </a:extLst>
          </p:cNvPr>
          <p:cNvSpPr/>
          <p:nvPr/>
        </p:nvSpPr>
        <p:spPr>
          <a:xfrm>
            <a:off x="6124214" y="2464030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4336F-9C23-9F34-27E5-EA17569C2BEF}"/>
              </a:ext>
            </a:extLst>
          </p:cNvPr>
          <p:cNvSpPr/>
          <p:nvPr/>
        </p:nvSpPr>
        <p:spPr>
          <a:xfrm rot="5400000">
            <a:off x="6243778" y="1484858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57E5AD-D130-FAEA-B67B-AD1EFA52D3AD}"/>
              </a:ext>
            </a:extLst>
          </p:cNvPr>
          <p:cNvSpPr/>
          <p:nvPr/>
        </p:nvSpPr>
        <p:spPr>
          <a:xfrm rot="5400000">
            <a:off x="3791302" y="4174065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FE65CE-398C-4D8A-72F0-816D3564528C}"/>
              </a:ext>
            </a:extLst>
          </p:cNvPr>
          <p:cNvSpPr/>
          <p:nvPr/>
        </p:nvSpPr>
        <p:spPr>
          <a:xfrm rot="5400000">
            <a:off x="7298844" y="148485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8BEC2C-E906-12BB-2DBA-12DAACF2CEE6}"/>
              </a:ext>
            </a:extLst>
          </p:cNvPr>
          <p:cNvSpPr/>
          <p:nvPr/>
        </p:nvSpPr>
        <p:spPr>
          <a:xfrm rot="5400000">
            <a:off x="8361444" y="148485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6A9C51-1A35-0072-5511-33ACECDD5A1A}"/>
              </a:ext>
            </a:extLst>
          </p:cNvPr>
          <p:cNvSpPr txBox="1"/>
          <p:nvPr/>
        </p:nvSpPr>
        <p:spPr>
          <a:xfrm>
            <a:off x="6156451" y="159387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E42AC4-2566-489A-451B-9BAC2DD824E7}"/>
              </a:ext>
            </a:extLst>
          </p:cNvPr>
          <p:cNvSpPr txBox="1"/>
          <p:nvPr/>
        </p:nvSpPr>
        <p:spPr>
          <a:xfrm>
            <a:off x="7193846" y="160366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4DC3DB-EB84-7843-177A-DFBDE3922D5E}"/>
              </a:ext>
            </a:extLst>
          </p:cNvPr>
          <p:cNvSpPr txBox="1"/>
          <p:nvPr/>
        </p:nvSpPr>
        <p:spPr>
          <a:xfrm>
            <a:off x="8260708" y="1603666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85D70C-E462-25B7-2B11-552617B95FF5}"/>
              </a:ext>
            </a:extLst>
          </p:cNvPr>
          <p:cNvSpPr txBox="1"/>
          <p:nvPr/>
        </p:nvSpPr>
        <p:spPr>
          <a:xfrm>
            <a:off x="6124013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9A6500-8F84-4BB5-5105-9D738A402AD9}"/>
              </a:ext>
            </a:extLst>
          </p:cNvPr>
          <p:cNvSpPr txBox="1"/>
          <p:nvPr/>
        </p:nvSpPr>
        <p:spPr>
          <a:xfrm>
            <a:off x="7189586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96A016-2D99-1CA8-94E2-5EC460D3BA48}"/>
              </a:ext>
            </a:extLst>
          </p:cNvPr>
          <p:cNvSpPr txBox="1"/>
          <p:nvPr/>
        </p:nvSpPr>
        <p:spPr>
          <a:xfrm>
            <a:off x="8256444" y="197792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F6EA2C0E-6C80-3AB5-A26D-01FBFBDB4B25}"/>
              </a:ext>
            </a:extLst>
          </p:cNvPr>
          <p:cNvCxnSpPr>
            <a:cxnSpLocks/>
          </p:cNvCxnSpPr>
          <p:nvPr/>
        </p:nvCxnSpPr>
        <p:spPr>
          <a:xfrm>
            <a:off x="6138781" y="1931213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18">
            <a:extLst>
              <a:ext uri="{FF2B5EF4-FFF2-40B4-BE49-F238E27FC236}">
                <a16:creationId xmlns:a16="http://schemas.microsoft.com/office/drawing/2014/main" id="{3C1BA9E5-27C4-BF8B-036F-BAC9337ED25E}"/>
              </a:ext>
            </a:extLst>
          </p:cNvPr>
          <p:cNvCxnSpPr>
            <a:cxnSpLocks/>
          </p:cNvCxnSpPr>
          <p:nvPr/>
        </p:nvCxnSpPr>
        <p:spPr>
          <a:xfrm>
            <a:off x="7171916" y="193099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[R] 18">
            <a:extLst>
              <a:ext uri="{FF2B5EF4-FFF2-40B4-BE49-F238E27FC236}">
                <a16:creationId xmlns:a16="http://schemas.microsoft.com/office/drawing/2014/main" id="{1387C435-5C3C-4BFE-A25C-DDAD1E3B6A2E}"/>
              </a:ext>
            </a:extLst>
          </p:cNvPr>
          <p:cNvCxnSpPr>
            <a:cxnSpLocks/>
          </p:cNvCxnSpPr>
          <p:nvPr/>
        </p:nvCxnSpPr>
        <p:spPr>
          <a:xfrm>
            <a:off x="8229253" y="193099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4F4D52-9EC2-D435-80A5-688003E1335F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63750122-E628-B626-DD55-3AA934E1DDD4}"/>
              </a:ext>
            </a:extLst>
          </p:cNvPr>
          <p:cNvSpPr/>
          <p:nvPr/>
        </p:nvSpPr>
        <p:spPr>
          <a:xfrm>
            <a:off x="2995421" y="4550599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46DE7DD0-5128-42DB-D681-8C8C14A031A0}"/>
              </a:ext>
            </a:extLst>
          </p:cNvPr>
          <p:cNvSpPr/>
          <p:nvPr/>
        </p:nvSpPr>
        <p:spPr>
          <a:xfrm>
            <a:off x="4511852" y="4550599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FAA8E26-20D1-D09F-9291-2C985809C2AD}"/>
              </a:ext>
            </a:extLst>
          </p:cNvPr>
          <p:cNvSpPr txBox="1"/>
          <p:nvPr/>
        </p:nvSpPr>
        <p:spPr>
          <a:xfrm>
            <a:off x="2979098" y="1582892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E50F53-E31D-9A16-6E8A-DBBE62426E8C}"/>
              </a:ext>
            </a:extLst>
          </p:cNvPr>
          <p:cNvSpPr txBox="1"/>
          <p:nvPr/>
        </p:nvSpPr>
        <p:spPr>
          <a:xfrm>
            <a:off x="3839227" y="1582889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9BE24A-AF8D-B6D2-27ED-AF487E51DF69}"/>
              </a:ext>
            </a:extLst>
          </p:cNvPr>
          <p:cNvSpPr txBox="1"/>
          <p:nvPr/>
        </p:nvSpPr>
        <p:spPr>
          <a:xfrm>
            <a:off x="2979098" y="4565926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2CEDEB7-40CC-C969-B957-F172B663F144}"/>
              </a:ext>
            </a:extLst>
          </p:cNvPr>
          <p:cNvSpPr txBox="1"/>
          <p:nvPr/>
        </p:nvSpPr>
        <p:spPr>
          <a:xfrm>
            <a:off x="4511852" y="4565926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2F913B9-325A-1ED7-CF05-724760907D10}"/>
              </a:ext>
            </a:extLst>
          </p:cNvPr>
          <p:cNvSpPr txBox="1"/>
          <p:nvPr/>
        </p:nvSpPr>
        <p:spPr>
          <a:xfrm>
            <a:off x="3358364" y="4552267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8624AA-8F68-1D1C-66BD-BB264CC3883B}"/>
              </a:ext>
            </a:extLst>
          </p:cNvPr>
          <p:cNvSpPr txBox="1"/>
          <p:nvPr/>
        </p:nvSpPr>
        <p:spPr>
          <a:xfrm>
            <a:off x="4854171" y="457275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DB0E1E5-E09C-ABE5-915E-468D69F31E58}"/>
              </a:ext>
            </a:extLst>
          </p:cNvPr>
          <p:cNvSpPr txBox="1"/>
          <p:nvPr/>
        </p:nvSpPr>
        <p:spPr>
          <a:xfrm>
            <a:off x="3267273" y="3820182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B885214-27CE-9F37-E6FB-5EE78F65F0EA}"/>
              </a:ext>
            </a:extLst>
          </p:cNvPr>
          <p:cNvSpPr/>
          <p:nvPr/>
        </p:nvSpPr>
        <p:spPr>
          <a:xfrm>
            <a:off x="6124013" y="5024026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8E22CAE7-E2AD-6B65-4028-9B00D38F2D20}"/>
              </a:ext>
            </a:extLst>
          </p:cNvPr>
          <p:cNvSpPr/>
          <p:nvPr/>
        </p:nvSpPr>
        <p:spPr>
          <a:xfrm>
            <a:off x="8764516" y="5962543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래픽 124" descr="배지 팔로우 윤곽선">
            <a:extLst>
              <a:ext uri="{FF2B5EF4-FFF2-40B4-BE49-F238E27FC236}">
                <a16:creationId xmlns:a16="http://schemas.microsoft.com/office/drawing/2014/main" id="{41FFF291-3AFD-E53D-E6A0-380B4CF70A3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03825" y="6001852"/>
            <a:ext cx="369881" cy="369881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008EB62D-C486-34D7-171A-45A21303A2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7545" y="5038585"/>
            <a:ext cx="3073059" cy="1295400"/>
          </a:xfrm>
          <a:prstGeom prst="rect">
            <a:avLst/>
          </a:prstGeom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CF33E551-6986-D3C1-CA6D-F5DA5A4A4BD4}"/>
              </a:ext>
            </a:extLst>
          </p:cNvPr>
          <p:cNvSpPr/>
          <p:nvPr/>
        </p:nvSpPr>
        <p:spPr>
          <a:xfrm>
            <a:off x="-440624" y="17348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6892D00F-A54E-15F4-26D2-235EBB204163}"/>
              </a:ext>
            </a:extLst>
          </p:cNvPr>
          <p:cNvGrpSpPr/>
          <p:nvPr/>
        </p:nvGrpSpPr>
        <p:grpSpPr>
          <a:xfrm>
            <a:off x="-1302919" y="2121437"/>
            <a:ext cx="354891" cy="292926"/>
            <a:chOff x="1433826" y="3857332"/>
            <a:chExt cx="354890" cy="29292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8CC4AA7-C4F1-B30B-D63B-B590E742901B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EB366D-84E5-8BF0-F154-97E62CBAAD97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5">
            <a:extLst>
              <a:ext uri="{FF2B5EF4-FFF2-40B4-BE49-F238E27FC236}">
                <a16:creationId xmlns:a16="http://schemas.microsoft.com/office/drawing/2014/main" id="{658C109F-A907-69E6-9EC6-1D02371D13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08816" y="2525280"/>
            <a:ext cx="2852056" cy="2391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8F6C60-7A05-7FF4-F4C4-E6C2FB617450}"/>
              </a:ext>
            </a:extLst>
          </p:cNvPr>
          <p:cNvSpPr/>
          <p:nvPr/>
        </p:nvSpPr>
        <p:spPr>
          <a:xfrm rot="5400000">
            <a:off x="2749171" y="-27269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BB656D-5140-4502-B5DC-B382C386A9C0}"/>
              </a:ext>
            </a:extLst>
          </p:cNvPr>
          <p:cNvSpPr/>
          <p:nvPr/>
        </p:nvSpPr>
        <p:spPr>
          <a:xfrm>
            <a:off x="3020504" y="28620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74F0E0-4512-EBB4-DD7E-4FD5975220BF}"/>
              </a:ext>
            </a:extLst>
          </p:cNvPr>
          <p:cNvCxnSpPr>
            <a:cxnSpLocks/>
          </p:cNvCxnSpPr>
          <p:nvPr/>
        </p:nvCxnSpPr>
        <p:spPr>
          <a:xfrm>
            <a:off x="7558438" y="4930434"/>
            <a:ext cx="1004518" cy="984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0A9AA7-4AEF-32F7-5BB6-25C2774D029B}"/>
              </a:ext>
            </a:extLst>
          </p:cNvPr>
          <p:cNvSpPr/>
          <p:nvPr/>
        </p:nvSpPr>
        <p:spPr>
          <a:xfrm>
            <a:off x="8764516" y="5962543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배지 팔로우 윤곽선">
            <a:extLst>
              <a:ext uri="{FF2B5EF4-FFF2-40B4-BE49-F238E27FC236}">
                <a16:creationId xmlns:a16="http://schemas.microsoft.com/office/drawing/2014/main" id="{1AC753B5-0896-C93C-47B0-3C0830CA26C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03825" y="6001852"/>
            <a:ext cx="369881" cy="36988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E9D825-B405-EFA8-39DC-800B6C480F40}"/>
              </a:ext>
            </a:extLst>
          </p:cNvPr>
          <p:cNvSpPr/>
          <p:nvPr/>
        </p:nvSpPr>
        <p:spPr>
          <a:xfrm>
            <a:off x="6728013" y="3264151"/>
            <a:ext cx="1143660" cy="11436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0255FA3-3D8E-E184-83CB-F415F8410047}"/>
              </a:ext>
            </a:extLst>
          </p:cNvPr>
          <p:cNvSpPr/>
          <p:nvPr/>
        </p:nvSpPr>
        <p:spPr>
          <a:xfrm>
            <a:off x="4701253" y="3249673"/>
            <a:ext cx="1143660" cy="11436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0B3D4E-5BCA-B92E-FB23-04A3B793B602}"/>
              </a:ext>
            </a:extLst>
          </p:cNvPr>
          <p:cNvSpPr/>
          <p:nvPr/>
        </p:nvSpPr>
        <p:spPr>
          <a:xfrm>
            <a:off x="2674494" y="3263499"/>
            <a:ext cx="1143660" cy="11436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클립보드 단색으로 채워진">
            <a:extLst>
              <a:ext uri="{FF2B5EF4-FFF2-40B4-BE49-F238E27FC236}">
                <a16:creationId xmlns:a16="http://schemas.microsoft.com/office/drawing/2014/main" id="{BAA342CA-CCC8-B66C-5A21-31FA799E89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50767" y="3342812"/>
            <a:ext cx="914400" cy="914400"/>
          </a:xfrm>
          <a:prstGeom prst="rect">
            <a:avLst/>
          </a:prstGeom>
        </p:spPr>
      </p:pic>
      <p:pic>
        <p:nvPicPr>
          <p:cNvPr id="19" name="그래픽 18" descr="온라인 모임 단색으로 채워진">
            <a:extLst>
              <a:ext uri="{FF2B5EF4-FFF2-40B4-BE49-F238E27FC236}">
                <a16:creationId xmlns:a16="http://schemas.microsoft.com/office/drawing/2014/main" id="{05D57954-1378-41F9-FF53-51BFDA7523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842643" y="3378129"/>
            <a:ext cx="914400" cy="914400"/>
          </a:xfrm>
          <a:prstGeom prst="rect">
            <a:avLst/>
          </a:prstGeom>
        </p:spPr>
      </p:pic>
      <p:pic>
        <p:nvPicPr>
          <p:cNvPr id="20" name="그래픽 19" descr="보내다 단색으로 채워진">
            <a:extLst>
              <a:ext uri="{FF2B5EF4-FFF2-40B4-BE49-F238E27FC236}">
                <a16:creationId xmlns:a16="http://schemas.microsoft.com/office/drawing/2014/main" id="{84121A18-7B0F-43E7-7980-8D0011097D6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09998" y="3405974"/>
            <a:ext cx="914400" cy="9144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48F33D35-7CCA-2F97-D873-D11344E5E988}"/>
              </a:ext>
            </a:extLst>
          </p:cNvPr>
          <p:cNvSpPr/>
          <p:nvPr/>
        </p:nvSpPr>
        <p:spPr>
          <a:xfrm>
            <a:off x="5126620" y="283659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198088-93A8-73E6-D930-A6F017BD729F}"/>
              </a:ext>
            </a:extLst>
          </p:cNvPr>
          <p:cNvSpPr/>
          <p:nvPr/>
        </p:nvSpPr>
        <p:spPr>
          <a:xfrm>
            <a:off x="7235382" y="285107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C63FD4-B88E-869D-D12E-9239804BA13B}"/>
              </a:ext>
            </a:extLst>
          </p:cNvPr>
          <p:cNvSpPr/>
          <p:nvPr/>
        </p:nvSpPr>
        <p:spPr>
          <a:xfrm>
            <a:off x="8312309" y="60403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D911108-5A3E-546E-D5AB-B62B7924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958111"/>
              </p:ext>
            </p:extLst>
          </p:nvPr>
        </p:nvGraphicFramePr>
        <p:xfrm>
          <a:off x="9497444" y="1"/>
          <a:ext cx="2694553" cy="685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어느 페이지에서나 항상 있어야 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메뉴가 나온다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창을 </a:t>
                      </a:r>
                      <a:r>
                        <a:rPr lang="ko-KR" altLang="en-US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뛰우는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화상채팅을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뛰우는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페이지로 이동하는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개도 없는 사원은 이 버튼이 보이지 않고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개라도 있어야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801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게시판(공지사항-등록)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2578528" y="31273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3465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b="1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9558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누르면 자유 게시판에 게시물이 등록되고 자유 게시판 목록으로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파일선택을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1" name="그림 8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0616616-79BD-F9C4-584D-BFDC45B0D2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B40B436-B066-3B10-1DC7-3154D69E2A5E}"/>
              </a:ext>
            </a:extLst>
          </p:cNvPr>
          <p:cNvSpPr txBox="1"/>
          <p:nvPr/>
        </p:nvSpPr>
        <p:spPr>
          <a:xfrm>
            <a:off x="2534969" y="2836751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롤 </a:t>
            </a:r>
            <a:r>
              <a:rPr lang="ko-KR" altLang="en-US" sz="1400" err="1">
                <a:ea typeface="맑은 고딕"/>
              </a:rPr>
              <a:t>할사람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018B8-0870-8339-D254-367F09ED3070}"/>
              </a:ext>
            </a:extLst>
          </p:cNvPr>
          <p:cNvSpPr txBox="1"/>
          <p:nvPr/>
        </p:nvSpPr>
        <p:spPr>
          <a:xfrm>
            <a:off x="2534970" y="237653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신국현</a:t>
            </a:r>
            <a:r>
              <a:rPr lang="ko-KR" altLang="en-US" sz="1400">
                <a:ea typeface="맑은 고딕"/>
              </a:rPr>
              <a:t> 대리</a:t>
            </a:r>
            <a:endParaRPr lang="ko-KR"/>
          </a:p>
        </p:txBody>
      </p:sp>
      <p:pic>
        <p:nvPicPr>
          <p:cNvPr id="89" name="그래픽 8" descr="확인 표시 단색으로 채워진">
            <a:extLst>
              <a:ext uri="{FF2B5EF4-FFF2-40B4-BE49-F238E27FC236}">
                <a16:creationId xmlns:a16="http://schemas.microsoft.com/office/drawing/2014/main" id="{10B719D9-7B99-C48F-2DBE-C65626FC9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9400" y="5910942"/>
            <a:ext cx="185058" cy="19594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D91C89-8797-12D9-8924-C9CCA14251E6}"/>
              </a:ext>
            </a:extLst>
          </p:cNvPr>
          <p:cNvSpPr txBox="1"/>
          <p:nvPr/>
        </p:nvSpPr>
        <p:spPr>
          <a:xfrm>
            <a:off x="6784196" y="5899008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pic>
        <p:nvPicPr>
          <p:cNvPr id="93" name="그래픽 22" descr="갈매기형 화살표 단색으로 채워진">
            <a:extLst>
              <a:ext uri="{FF2B5EF4-FFF2-40B4-BE49-F238E27FC236}">
                <a16:creationId xmlns:a16="http://schemas.microsoft.com/office/drawing/2014/main" id="{7BDA9B2B-0ABC-5F6A-D13A-0FBE3C9A99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76458" y="5910943"/>
            <a:ext cx="239487" cy="23948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29CFD63-A783-8600-5636-4D792589BE88}"/>
              </a:ext>
            </a:extLst>
          </p:cNvPr>
          <p:cNvSpPr txBox="1"/>
          <p:nvPr/>
        </p:nvSpPr>
        <p:spPr>
          <a:xfrm>
            <a:off x="7796567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47456A-C7D7-C571-3B33-ECCBC71B083D}"/>
              </a:ext>
            </a:extLst>
          </p:cNvPr>
          <p:cNvSpPr/>
          <p:nvPr/>
        </p:nvSpPr>
        <p:spPr>
          <a:xfrm>
            <a:off x="2427513" y="3820884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CCBE19-CC3C-801B-9408-B41EC9125EDE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DA0572-53FF-A938-242C-6E17EE5FF23B}"/>
              </a:ext>
            </a:extLst>
          </p:cNvPr>
          <p:cNvSpPr/>
          <p:nvPr/>
        </p:nvSpPr>
        <p:spPr>
          <a:xfrm>
            <a:off x="6967318" y="5608264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pic>
        <p:nvPicPr>
          <p:cNvPr id="103" name="그림 178">
            <a:extLst>
              <a:ext uri="{FF2B5EF4-FFF2-40B4-BE49-F238E27FC236}">
                <a16:creationId xmlns:a16="http://schemas.microsoft.com/office/drawing/2014/main" id="{B36CF4F5-F8D3-2CCA-15FD-AD2E703149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pic>
        <p:nvPicPr>
          <p:cNvPr id="105" name="그림 179">
            <a:extLst>
              <a:ext uri="{FF2B5EF4-FFF2-40B4-BE49-F238E27FC236}">
                <a16:creationId xmlns:a16="http://schemas.microsoft.com/office/drawing/2014/main" id="{BA1D1A24-4649-BF7B-60E6-1D3AD971AE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7809" y="3425653"/>
            <a:ext cx="591454" cy="211667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11ADDDD0-8DE1-3E5D-4F99-A427507CAF65}"/>
              </a:ext>
            </a:extLst>
          </p:cNvPr>
          <p:cNvSpPr/>
          <p:nvPr/>
        </p:nvSpPr>
        <p:spPr>
          <a:xfrm>
            <a:off x="7813107" y="5608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111" name="직선 연결선 18">
            <a:extLst>
              <a:ext uri="{FF2B5EF4-FFF2-40B4-BE49-F238E27FC236}">
                <a16:creationId xmlns:a16="http://schemas.microsoft.com/office/drawing/2014/main" id="{B2B96FD1-5EB2-D25A-8F3C-0345EEC09E70}"/>
              </a:ext>
            </a:extLst>
          </p:cNvPr>
          <p:cNvCxnSpPr>
            <a:cxnSpLocks/>
          </p:cNvCxnSpPr>
          <p:nvPr/>
        </p:nvCxnSpPr>
        <p:spPr>
          <a:xfrm>
            <a:off x="2563513" y="3162928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8">
            <a:extLst>
              <a:ext uri="{FF2B5EF4-FFF2-40B4-BE49-F238E27FC236}">
                <a16:creationId xmlns:a16="http://schemas.microsoft.com/office/drawing/2014/main" id="{F5BFAF18-2E0E-5DE4-3EE4-8C98DBA64404}"/>
              </a:ext>
            </a:extLst>
          </p:cNvPr>
          <p:cNvCxnSpPr>
            <a:cxnSpLocks/>
          </p:cNvCxnSpPr>
          <p:nvPr/>
        </p:nvCxnSpPr>
        <p:spPr>
          <a:xfrm flipV="1">
            <a:off x="3084086" y="3634893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8">
            <a:extLst>
              <a:ext uri="{FF2B5EF4-FFF2-40B4-BE49-F238E27FC236}">
                <a16:creationId xmlns:a16="http://schemas.microsoft.com/office/drawing/2014/main" id="{F08D6E88-CD99-E61B-B529-19166A0EDA9E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F3F017-F653-F22A-CC26-320A086FAF2E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56955D5-8A85-6B08-BAA7-798174851D4F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5D4970-1DAB-5A35-9DD3-D7EA6898C96E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D2611-63E9-E9A3-20D6-DD7EF7E9274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9D0F0-E1D6-68D0-7DAF-F64F058D35A5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FAE3F9-8304-869C-93BB-988349B96BF0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C1AACC-6180-E7BD-D02C-6C60A94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" name="직선 연결선[R] 18">
              <a:extLst>
                <a:ext uri="{FF2B5EF4-FFF2-40B4-BE49-F238E27FC236}">
                  <a16:creationId xmlns:a16="http://schemas.microsoft.com/office/drawing/2014/main" id="{1D8BC19C-AC56-A037-F41C-6D8572E107E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460A2B5E-5E33-D768-8A2F-529FC3BFCE4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23">
              <a:extLst>
                <a:ext uri="{FF2B5EF4-FFF2-40B4-BE49-F238E27FC236}">
                  <a16:creationId xmlns:a16="http://schemas.microsoft.com/office/drawing/2014/main" id="{057035A6-CEA4-7B50-653B-EDBCB8F213F6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24">
              <a:extLst>
                <a:ext uri="{FF2B5EF4-FFF2-40B4-BE49-F238E27FC236}">
                  <a16:creationId xmlns:a16="http://schemas.microsoft.com/office/drawing/2014/main" id="{C73083F9-A155-F27A-987E-74877B6338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6877D-BC7D-7D23-0D03-0C48A95D3D5E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EB6602-9952-365C-09F0-180AB048D5C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3" name="그래픽 22" descr="돋보기 단색으로 채워진">
              <a:extLst>
                <a:ext uri="{FF2B5EF4-FFF2-40B4-BE49-F238E27FC236}">
                  <a16:creationId xmlns:a16="http://schemas.microsoft.com/office/drawing/2014/main" id="{BED049EC-7146-ADF7-9B65-472A292D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677724-59C4-9C3A-0BED-8CCD4E3EB3F1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B85437-B772-721A-EA41-FE462FD70743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F5777C-A2F8-607A-B517-874A7A29DE8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047C2E-CDF8-005D-CC09-9A1C9447266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F6969E-8EE1-8C37-A273-450B3C087B23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DACB8-5911-8F83-5BEA-662BC3475F68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05671E-E6BC-7032-602B-291A526293AC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07E198-AAF4-C062-5368-D0DD6E1ABBA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BAA5A-1CE8-AD2C-D7E5-DC1E8CC2E7B7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30B32B2B-34FD-F51A-4ED9-C3495435255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993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게시판(자유게시판)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3403427" y="136488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993BA836-B6B2-549E-3C69-60C7E127051D}"/>
              </a:ext>
            </a:extLst>
          </p:cNvPr>
          <p:cNvSpPr/>
          <p:nvPr/>
        </p:nvSpPr>
        <p:spPr>
          <a:xfrm>
            <a:off x="-2715874" y="2846934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40829DA-FAB4-4F58-1255-8C3F9DF90652}"/>
              </a:ext>
            </a:extLst>
          </p:cNvPr>
          <p:cNvSpPr/>
          <p:nvPr/>
        </p:nvSpPr>
        <p:spPr>
          <a:xfrm>
            <a:off x="5150479" y="129240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BFD42BD-503D-3524-128A-C0EB0B4F3909}"/>
              </a:ext>
            </a:extLst>
          </p:cNvPr>
          <p:cNvGrpSpPr/>
          <p:nvPr/>
        </p:nvGrpSpPr>
        <p:grpSpPr>
          <a:xfrm>
            <a:off x="132707" y="1528736"/>
            <a:ext cx="1125591" cy="3166254"/>
            <a:chOff x="128569" y="1534240"/>
            <a:chExt cx="1125591" cy="3166254"/>
          </a:xfrm>
        </p:grpSpPr>
        <p:cxnSp>
          <p:nvCxnSpPr>
            <p:cNvPr id="64" name="직선 연결선[R] 18">
              <a:extLst>
                <a:ext uri="{FF2B5EF4-FFF2-40B4-BE49-F238E27FC236}">
                  <a16:creationId xmlns:a16="http://schemas.microsoft.com/office/drawing/2014/main" id="{24134A20-ED1B-7FE6-3376-18A4E5C59CA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모서리가 둥근 직사각형 21">
              <a:extLst>
                <a:ext uri="{FF2B5EF4-FFF2-40B4-BE49-F238E27FC236}">
                  <a16:creationId xmlns:a16="http://schemas.microsoft.com/office/drawing/2014/main" id="{EE3B3823-A170-5B94-341F-4E3290D206C6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CE1734-8F89-3C70-CAC3-60298220F98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B7EA24-17E4-8BF2-4C0C-6385DF556B33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D0A465-FCC3-A174-1862-194AC9B5AFEC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4188B2D-B3E3-441F-FD77-D8737C02B138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7B0BBF-C821-9A96-4DED-746E3DFEF154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C9429D2-97BD-D92C-CE55-91F7A5BAD974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FBFE4D-6843-2397-A2F2-5C3ACD422797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B36E5D6-0354-60FA-35A9-55B2B4681672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2D9ED6A-803B-740D-247E-7AF9D763277E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16697D6-BAEC-30B8-7D6A-670A0D4C7CF7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9" name="그림 7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00EE22B-19DF-A2ED-E92C-6119705AFE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101" name="모서리가 둥근 직사각형 13">
            <a:extLst>
              <a:ext uri="{FF2B5EF4-FFF2-40B4-BE49-F238E27FC236}">
                <a16:creationId xmlns:a16="http://schemas.microsoft.com/office/drawing/2014/main" id="{CF6EDC33-4403-8315-665D-B9BF4FFB9838}"/>
              </a:ext>
            </a:extLst>
          </p:cNvPr>
          <p:cNvSpPr/>
          <p:nvPr/>
        </p:nvSpPr>
        <p:spPr>
          <a:xfrm>
            <a:off x="3083575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3" name="모서리가 둥근 직사각형 15">
            <a:extLst>
              <a:ext uri="{FF2B5EF4-FFF2-40B4-BE49-F238E27FC236}">
                <a16:creationId xmlns:a16="http://schemas.microsoft.com/office/drawing/2014/main" id="{F7B95F11-93EA-D05F-E2E1-52E46E2C18F4}"/>
              </a:ext>
            </a:extLst>
          </p:cNvPr>
          <p:cNvSpPr/>
          <p:nvPr/>
        </p:nvSpPr>
        <p:spPr>
          <a:xfrm>
            <a:off x="1480015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5" name="모서리가 둥근 직사각형 16">
            <a:extLst>
              <a:ext uri="{FF2B5EF4-FFF2-40B4-BE49-F238E27FC236}">
                <a16:creationId xmlns:a16="http://schemas.microsoft.com/office/drawing/2014/main" id="{1C355486-D663-4A63-5DB3-1A2E90C6C0C9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8B1444-28B8-02E0-9D7F-9004F07F48A5}"/>
              </a:ext>
            </a:extLst>
          </p:cNvPr>
          <p:cNvSpPr txBox="1"/>
          <p:nvPr/>
        </p:nvSpPr>
        <p:spPr>
          <a:xfrm>
            <a:off x="1489697" y="172355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09111-003B-8E68-7D46-694ED3322911}"/>
              </a:ext>
            </a:extLst>
          </p:cNvPr>
          <p:cNvSpPr txBox="1"/>
          <p:nvPr/>
        </p:nvSpPr>
        <p:spPr>
          <a:xfrm>
            <a:off x="3136169" y="17142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C2A15D4-2731-F3A1-3737-9418E71ECD01}"/>
              </a:ext>
            </a:extLst>
          </p:cNvPr>
          <p:cNvSpPr txBox="1"/>
          <p:nvPr/>
        </p:nvSpPr>
        <p:spPr>
          <a:xfrm>
            <a:off x="46990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2" name="그래픽 8" descr="확인 표시 단색으로 채워진">
            <a:extLst>
              <a:ext uri="{FF2B5EF4-FFF2-40B4-BE49-F238E27FC236}">
                <a16:creationId xmlns:a16="http://schemas.microsoft.com/office/drawing/2014/main" id="{0D332814-F6B7-BF12-6EF8-91F1100D6D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7292" y="5723961"/>
            <a:ext cx="185058" cy="1959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E7EABC1-B365-106A-B090-2BE30AA91C0C}"/>
              </a:ext>
            </a:extLst>
          </p:cNvPr>
          <p:cNvSpPr/>
          <p:nvPr/>
        </p:nvSpPr>
        <p:spPr>
          <a:xfrm>
            <a:off x="6321018" y="543216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7" name="그래픽 8" descr="닫기 단색으로 채워진">
            <a:extLst>
              <a:ext uri="{FF2B5EF4-FFF2-40B4-BE49-F238E27FC236}">
                <a16:creationId xmlns:a16="http://schemas.microsoft.com/office/drawing/2014/main" id="{47FE26FD-C25F-8316-66C9-FB3295CC28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0115" y="5765626"/>
            <a:ext cx="185247" cy="172110"/>
          </a:xfrm>
          <a:prstGeom prst="rect">
            <a:avLst/>
          </a:prstGeom>
        </p:spPr>
      </p:pic>
      <p:pic>
        <p:nvPicPr>
          <p:cNvPr id="35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16CBF27E-1876-3D59-4670-C7F2D7D5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0807" y="5723958"/>
            <a:ext cx="228601" cy="21771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48499" y="5435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DB4F09-34C9-A69B-5A01-FBF3D7EE5F08}"/>
              </a:ext>
            </a:extLst>
          </p:cNvPr>
          <p:cNvSpPr/>
          <p:nvPr/>
        </p:nvSpPr>
        <p:spPr>
          <a:xfrm>
            <a:off x="8166178" y="543184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2841610" y="25146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A63469-BD56-6BE8-11C6-A34320F79F1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C52B69-4BD2-2843-953D-34681D1B385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돋보기 단색으로 채워진">
            <a:extLst>
              <a:ext uri="{FF2B5EF4-FFF2-40B4-BE49-F238E27FC236}">
                <a16:creationId xmlns:a16="http://schemas.microsoft.com/office/drawing/2014/main" id="{D934D8CC-FD79-45DC-A53A-37643EDB1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C1F7E3-137A-DD47-E4F0-B6DEF647A6B0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CFF2B-D595-0BA6-BB70-F61ED3FB97B6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187" name="표 67">
            <a:extLst>
              <a:ext uri="{FF2B5EF4-FFF2-40B4-BE49-F238E27FC236}">
                <a16:creationId xmlns:a16="http://schemas.microsoft.com/office/drawing/2014/main" id="{6E7A7C2F-398D-AB0C-A7FE-A05189C1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88895"/>
              </p:ext>
            </p:extLst>
          </p:nvPr>
        </p:nvGraphicFramePr>
        <p:xfrm>
          <a:off x="1426027" y="2049606"/>
          <a:ext cx="7749748" cy="40107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롤 할사람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신국현 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오늘도 출근이라니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E6BB2E6D-6149-E1FA-041A-AA483F9BF4CB}"/>
              </a:ext>
            </a:extLst>
          </p:cNvPr>
          <p:cNvSpPr/>
          <p:nvPr/>
        </p:nvSpPr>
        <p:spPr>
          <a:xfrm>
            <a:off x="1725730" y="23604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FC69A1CA-0893-B884-3B24-83F5ABCF285A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41FEC-C8BD-1C48-6A81-410E9C05165B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모서리가 둥근 직사각형 16">
            <a:extLst>
              <a:ext uri="{FF2B5EF4-FFF2-40B4-BE49-F238E27FC236}">
                <a16:creationId xmlns:a16="http://schemas.microsoft.com/office/drawing/2014/main" id="{F6E8FCAC-5514-48E3-AE03-0B52FC19D18B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46315-1D19-1068-01A6-7F714252EE8E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59" name="모서리가 둥근 직사각형 16">
            <a:extLst>
              <a:ext uri="{FF2B5EF4-FFF2-40B4-BE49-F238E27FC236}">
                <a16:creationId xmlns:a16="http://schemas.microsoft.com/office/drawing/2014/main" id="{E60835F7-CED1-19BE-98E0-07E690DF1898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20567C-80AF-8874-66E5-63DBA8E5C22D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1" name="모서리가 둥근 직사각형 16">
            <a:extLst>
              <a:ext uri="{FF2B5EF4-FFF2-40B4-BE49-F238E27FC236}">
                <a16:creationId xmlns:a16="http://schemas.microsoft.com/office/drawing/2014/main" id="{51F092A3-B664-605E-7CAD-E5DC2ED61291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3" name="모서리가 둥근 직사각형 16">
            <a:extLst>
              <a:ext uri="{FF2B5EF4-FFF2-40B4-BE49-F238E27FC236}">
                <a16:creationId xmlns:a16="http://schemas.microsoft.com/office/drawing/2014/main" id="{2B479922-8F0B-DA2B-1526-07A2817B5777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5" name="모서리가 둥근 직사각형 16">
            <a:extLst>
              <a:ext uri="{FF2B5EF4-FFF2-40B4-BE49-F238E27FC236}">
                <a16:creationId xmlns:a16="http://schemas.microsoft.com/office/drawing/2014/main" id="{22A30B5F-EDE4-1B3C-D324-CFD3FE5109C8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7" name="모서리가 둥근 직사각형 16">
            <a:extLst>
              <a:ext uri="{FF2B5EF4-FFF2-40B4-BE49-F238E27FC236}">
                <a16:creationId xmlns:a16="http://schemas.microsoft.com/office/drawing/2014/main" id="{51B19708-A092-AC9C-E77E-E2240546A977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9" name="모서리가 둥근 직사각형 16">
            <a:extLst>
              <a:ext uri="{FF2B5EF4-FFF2-40B4-BE49-F238E27FC236}">
                <a16:creationId xmlns:a16="http://schemas.microsoft.com/office/drawing/2014/main" id="{71274C03-EF18-B1F6-67CD-38730949255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1" name="모서리가 둥근 직사각형 16">
            <a:extLst>
              <a:ext uri="{FF2B5EF4-FFF2-40B4-BE49-F238E27FC236}">
                <a16:creationId xmlns:a16="http://schemas.microsoft.com/office/drawing/2014/main" id="{3FDE652E-4D25-5C25-BA45-70FE0B595995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3" name="모서리가 둥근 직사각형 16">
            <a:extLst>
              <a:ext uri="{FF2B5EF4-FFF2-40B4-BE49-F238E27FC236}">
                <a16:creationId xmlns:a16="http://schemas.microsoft.com/office/drawing/2014/main" id="{2A7490CE-77E8-C1FC-4BBC-1A6D20353A55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996D123-BCBC-0AB2-E3E0-9086817ADF03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986835-6908-BF64-8380-E3D77CABEEEC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D345C24-ACC7-1A37-9607-83A7DA2AE343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FA3142E-923D-115F-0B41-E05530D9470B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7D1E504-AF08-6D72-B845-48E78A260E5A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85FED04-A518-B9E4-6950-EFF3912BE049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FAFA8DD-2CEA-71E3-1893-F196554BA290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1683971" y="137813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2983211" y="23288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1722353" y="57629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7</a:t>
            </a:r>
            <a:endParaRPr kumimoji="1" lang="ko-KR" altLang="en-US" sz="2800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2468021" y="57165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8</a:t>
            </a:r>
            <a:endParaRPr kumimoji="1" lang="ko-KR" altLang="en-US" sz="2800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3213320" y="57072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4432588" y="5619940"/>
            <a:ext cx="366871" cy="485372"/>
            <a:chOff x="1406659" y="3857332"/>
            <a:chExt cx="357509" cy="49522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06659" y="3890897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B73931-00F3-81B9-7629-2A9B9274CDA2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수정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게시물을 삭제한다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1219C929-142A-0DF4-BD36-DE65DA61B094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CE6FF9-1400-B929-A8AF-09539FD93A4F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9403035-86B8-CD7C-E683-F80B32C9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2D327ABC-7F73-A0F8-F749-04148084916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21">
              <a:extLst>
                <a:ext uri="{FF2B5EF4-FFF2-40B4-BE49-F238E27FC236}">
                  <a16:creationId xmlns:a16="http://schemas.microsoft.com/office/drawing/2014/main" id="{80E8F8B6-2F31-3AA4-9579-D6FFBF8C2FC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23">
              <a:extLst>
                <a:ext uri="{FF2B5EF4-FFF2-40B4-BE49-F238E27FC236}">
                  <a16:creationId xmlns:a16="http://schemas.microsoft.com/office/drawing/2014/main" id="{807843AC-CF01-27BA-E6FD-A62B2725AE03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24">
              <a:extLst>
                <a:ext uri="{FF2B5EF4-FFF2-40B4-BE49-F238E27FC236}">
                  <a16:creationId xmlns:a16="http://schemas.microsoft.com/office/drawing/2014/main" id="{D7F0534B-E4F9-6436-2C1A-7AE1E22DDF6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2CA3E3-D28E-2740-8EF7-AA0BA1206837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33A170-EAA1-AE13-23AC-087B6216A18A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4" name="그래픽 23" descr="돋보기 단색으로 채워진">
              <a:extLst>
                <a:ext uri="{FF2B5EF4-FFF2-40B4-BE49-F238E27FC236}">
                  <a16:creationId xmlns:a16="http://schemas.microsoft.com/office/drawing/2014/main" id="{D493E7A9-FD42-5DC7-E5E1-2927DFF3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C218675-1897-7BA9-F37C-057390624045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662CD9-5798-63C7-1B4A-55D71D729E15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3C9E477-078F-4E80-590E-3337181B23F8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5DB51F-1F77-ECA6-3AED-F0B2B716FF01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9ABF44-45FE-FC12-6B6A-0EE299C6930A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BBCC5-DE77-DC24-D134-82D90FE7E62E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C7DE3D-81F0-0D31-5297-C3A72A41F78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CED33A-D872-DFD4-95BB-577C21821FD8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19E8C3-B252-5192-40D3-D14CAE252D94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87" name="모서리가 둥근 직사각형 43">
            <a:extLst>
              <a:ext uri="{FF2B5EF4-FFF2-40B4-BE49-F238E27FC236}">
                <a16:creationId xmlns:a16="http://schemas.microsoft.com/office/drawing/2014/main" id="{7D3AB369-6472-B0AD-1A60-CD2F42376E9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783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게시판(공지사항-등록)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2578528" y="31273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34654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수정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3674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누르면 자유 게시판에 게시물이 수정 되고 자유 게시판 목록으로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파일선택을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1" name="그림 8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0616616-79BD-F9C4-584D-BFDC45B0D2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B40B436-B066-3B10-1DC7-3154D69E2A5E}"/>
              </a:ext>
            </a:extLst>
          </p:cNvPr>
          <p:cNvSpPr txBox="1"/>
          <p:nvPr/>
        </p:nvSpPr>
        <p:spPr>
          <a:xfrm>
            <a:off x="2534969" y="2836751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진짜 </a:t>
            </a:r>
            <a:r>
              <a:rPr lang="ko-KR" altLang="en-US" sz="1400" err="1">
                <a:ea typeface="맑은 고딕"/>
              </a:rPr>
              <a:t>집가고싶다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018B8-0870-8339-D254-367F09ED3070}"/>
              </a:ext>
            </a:extLst>
          </p:cNvPr>
          <p:cNvSpPr txBox="1"/>
          <p:nvPr/>
        </p:nvSpPr>
        <p:spPr>
          <a:xfrm>
            <a:off x="2534970" y="237653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김지완</a:t>
            </a:r>
            <a:r>
              <a:rPr lang="ko-KR" altLang="en-US" sz="1400">
                <a:ea typeface="맑은 고딕"/>
              </a:rPr>
              <a:t> 대리</a:t>
            </a:r>
          </a:p>
        </p:txBody>
      </p:sp>
      <p:pic>
        <p:nvPicPr>
          <p:cNvPr id="89" name="그래픽 8" descr="확인 표시 단색으로 채워진">
            <a:extLst>
              <a:ext uri="{FF2B5EF4-FFF2-40B4-BE49-F238E27FC236}">
                <a16:creationId xmlns:a16="http://schemas.microsoft.com/office/drawing/2014/main" id="{10B719D9-7B99-C48F-2DBE-C65626FC9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9400" y="5910942"/>
            <a:ext cx="185058" cy="19594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D91C89-8797-12D9-8924-C9CCA14251E6}"/>
              </a:ext>
            </a:extLst>
          </p:cNvPr>
          <p:cNvSpPr txBox="1"/>
          <p:nvPr/>
        </p:nvSpPr>
        <p:spPr>
          <a:xfrm>
            <a:off x="6784196" y="5899008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수정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pic>
        <p:nvPicPr>
          <p:cNvPr id="93" name="그래픽 22" descr="갈매기형 화살표 단색으로 채워진">
            <a:extLst>
              <a:ext uri="{FF2B5EF4-FFF2-40B4-BE49-F238E27FC236}">
                <a16:creationId xmlns:a16="http://schemas.microsoft.com/office/drawing/2014/main" id="{7BDA9B2B-0ABC-5F6A-D13A-0FBE3C9A99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76458" y="5910943"/>
            <a:ext cx="239487" cy="23948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29CFD63-A783-8600-5636-4D792589BE88}"/>
              </a:ext>
            </a:extLst>
          </p:cNvPr>
          <p:cNvSpPr txBox="1"/>
          <p:nvPr/>
        </p:nvSpPr>
        <p:spPr>
          <a:xfrm>
            <a:off x="7796567" y="5888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47456A-C7D7-C571-3B33-ECCBC71B083D}"/>
              </a:ext>
            </a:extLst>
          </p:cNvPr>
          <p:cNvSpPr/>
          <p:nvPr/>
        </p:nvSpPr>
        <p:spPr>
          <a:xfrm>
            <a:off x="2427513" y="3820884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CCBE19-CC3C-801B-9408-B41EC9125EDE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DA0572-53FF-A938-242C-6E17EE5FF23B}"/>
              </a:ext>
            </a:extLst>
          </p:cNvPr>
          <p:cNvSpPr/>
          <p:nvPr/>
        </p:nvSpPr>
        <p:spPr>
          <a:xfrm>
            <a:off x="6967318" y="5608264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pic>
        <p:nvPicPr>
          <p:cNvPr id="103" name="그림 178">
            <a:extLst>
              <a:ext uri="{FF2B5EF4-FFF2-40B4-BE49-F238E27FC236}">
                <a16:creationId xmlns:a16="http://schemas.microsoft.com/office/drawing/2014/main" id="{B36CF4F5-F8D3-2CCA-15FD-AD2E703149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pic>
        <p:nvPicPr>
          <p:cNvPr id="105" name="그림 179">
            <a:extLst>
              <a:ext uri="{FF2B5EF4-FFF2-40B4-BE49-F238E27FC236}">
                <a16:creationId xmlns:a16="http://schemas.microsoft.com/office/drawing/2014/main" id="{BA1D1A24-4649-BF7B-60E6-1D3AD971AE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7809" y="3425653"/>
            <a:ext cx="591454" cy="211667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11ADDDD0-8DE1-3E5D-4F99-A427507CAF65}"/>
              </a:ext>
            </a:extLst>
          </p:cNvPr>
          <p:cNvSpPr/>
          <p:nvPr/>
        </p:nvSpPr>
        <p:spPr>
          <a:xfrm>
            <a:off x="7813107" y="5608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111" name="직선 연결선 18">
            <a:extLst>
              <a:ext uri="{FF2B5EF4-FFF2-40B4-BE49-F238E27FC236}">
                <a16:creationId xmlns:a16="http://schemas.microsoft.com/office/drawing/2014/main" id="{B2B96FD1-5EB2-D25A-8F3C-0345EEC09E70}"/>
              </a:ext>
            </a:extLst>
          </p:cNvPr>
          <p:cNvCxnSpPr>
            <a:cxnSpLocks/>
          </p:cNvCxnSpPr>
          <p:nvPr/>
        </p:nvCxnSpPr>
        <p:spPr>
          <a:xfrm>
            <a:off x="2563513" y="3162928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8">
            <a:extLst>
              <a:ext uri="{FF2B5EF4-FFF2-40B4-BE49-F238E27FC236}">
                <a16:creationId xmlns:a16="http://schemas.microsoft.com/office/drawing/2014/main" id="{F5BFAF18-2E0E-5DE4-3EE4-8C98DBA64404}"/>
              </a:ext>
            </a:extLst>
          </p:cNvPr>
          <p:cNvCxnSpPr>
            <a:cxnSpLocks/>
          </p:cNvCxnSpPr>
          <p:nvPr/>
        </p:nvCxnSpPr>
        <p:spPr>
          <a:xfrm flipV="1">
            <a:off x="3084086" y="3634893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8">
            <a:extLst>
              <a:ext uri="{FF2B5EF4-FFF2-40B4-BE49-F238E27FC236}">
                <a16:creationId xmlns:a16="http://schemas.microsoft.com/office/drawing/2014/main" id="{F08D6E88-CD99-E61B-B529-19166A0EDA9E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F3F017-F653-F22A-CC26-320A086FAF2E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56955D5-8A85-6B08-BAA7-798174851D4F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5D4970-1DAB-5A35-9DD3-D7EA6898C96E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D2611-63E9-E9A3-20D6-DD7EF7E9274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C9D0F0-E1D6-68D0-7DAF-F64F058D35A5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FAE3F9-8304-869C-93BB-988349B96BF0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C1AACC-6180-E7BD-D02C-6C60A94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" name="직선 연결선[R] 18">
              <a:extLst>
                <a:ext uri="{FF2B5EF4-FFF2-40B4-BE49-F238E27FC236}">
                  <a16:creationId xmlns:a16="http://schemas.microsoft.com/office/drawing/2014/main" id="{1D8BC19C-AC56-A037-F41C-6D8572E107E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460A2B5E-5E33-D768-8A2F-529FC3BFCE4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23">
              <a:extLst>
                <a:ext uri="{FF2B5EF4-FFF2-40B4-BE49-F238E27FC236}">
                  <a16:creationId xmlns:a16="http://schemas.microsoft.com/office/drawing/2014/main" id="{057035A6-CEA4-7B50-653B-EDBCB8F213F6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24">
              <a:extLst>
                <a:ext uri="{FF2B5EF4-FFF2-40B4-BE49-F238E27FC236}">
                  <a16:creationId xmlns:a16="http://schemas.microsoft.com/office/drawing/2014/main" id="{C73083F9-A155-F27A-987E-74877B63387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6877D-BC7D-7D23-0D03-0C48A95D3D5E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EB6602-9952-365C-09F0-180AB048D5C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3" name="그래픽 22" descr="돋보기 단색으로 채워진">
              <a:extLst>
                <a:ext uri="{FF2B5EF4-FFF2-40B4-BE49-F238E27FC236}">
                  <a16:creationId xmlns:a16="http://schemas.microsoft.com/office/drawing/2014/main" id="{BED049EC-7146-ADF7-9B65-472A292D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0677724-59C4-9C3A-0BED-8CCD4E3EB3F1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B85437-B772-721A-EA41-FE462FD70743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F5777C-A2F8-607A-B517-874A7A29DE8E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047C2E-CDF8-005D-CC09-9A1C9447266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F6969E-8EE1-8C37-A273-450B3C087B23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DACB8-5911-8F83-5BEA-662BC3475F68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05671E-E6BC-7032-602B-291A526293AC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07E198-AAF4-C062-5368-D0DD6E1ABBA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5BAA5A-1CE8-AD2C-D7E5-DC1E8CC2E7B7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6" name="모서리가 둥근 직사각형 43">
            <a:extLst>
              <a:ext uri="{FF2B5EF4-FFF2-40B4-BE49-F238E27FC236}">
                <a16:creationId xmlns:a16="http://schemas.microsoft.com/office/drawing/2014/main" id="{30B32B2B-34FD-F51A-4ED9-C34954352551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7489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게시판(자유게시판)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3403427" y="136488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993BA836-B6B2-549E-3C69-60C7E127051D}"/>
              </a:ext>
            </a:extLst>
          </p:cNvPr>
          <p:cNvSpPr/>
          <p:nvPr/>
        </p:nvSpPr>
        <p:spPr>
          <a:xfrm>
            <a:off x="-2715874" y="2846934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40829DA-FAB4-4F58-1255-8C3F9DF90652}"/>
              </a:ext>
            </a:extLst>
          </p:cNvPr>
          <p:cNvSpPr/>
          <p:nvPr/>
        </p:nvSpPr>
        <p:spPr>
          <a:xfrm>
            <a:off x="5150479" y="129240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pic>
        <p:nvPicPr>
          <p:cNvPr id="79" name="그림 7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00EE22B-19DF-A2ED-E92C-6119705AFE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101" name="모서리가 둥근 직사각형 13">
            <a:extLst>
              <a:ext uri="{FF2B5EF4-FFF2-40B4-BE49-F238E27FC236}">
                <a16:creationId xmlns:a16="http://schemas.microsoft.com/office/drawing/2014/main" id="{CF6EDC33-4403-8315-665D-B9BF4FFB9838}"/>
              </a:ext>
            </a:extLst>
          </p:cNvPr>
          <p:cNvSpPr/>
          <p:nvPr/>
        </p:nvSpPr>
        <p:spPr>
          <a:xfrm>
            <a:off x="3083575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3" name="모서리가 둥근 직사각형 15">
            <a:extLst>
              <a:ext uri="{FF2B5EF4-FFF2-40B4-BE49-F238E27FC236}">
                <a16:creationId xmlns:a16="http://schemas.microsoft.com/office/drawing/2014/main" id="{F7B95F11-93EA-D05F-E2E1-52E46E2C18F4}"/>
              </a:ext>
            </a:extLst>
          </p:cNvPr>
          <p:cNvSpPr/>
          <p:nvPr/>
        </p:nvSpPr>
        <p:spPr>
          <a:xfrm>
            <a:off x="1480015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5" name="모서리가 둥근 직사각형 16">
            <a:extLst>
              <a:ext uri="{FF2B5EF4-FFF2-40B4-BE49-F238E27FC236}">
                <a16:creationId xmlns:a16="http://schemas.microsoft.com/office/drawing/2014/main" id="{1C355486-D663-4A63-5DB3-1A2E90C6C0C9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8B1444-28B8-02E0-9D7F-9004F07F48A5}"/>
              </a:ext>
            </a:extLst>
          </p:cNvPr>
          <p:cNvSpPr txBox="1"/>
          <p:nvPr/>
        </p:nvSpPr>
        <p:spPr>
          <a:xfrm>
            <a:off x="1489697" y="172355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09111-003B-8E68-7D46-694ED3322911}"/>
              </a:ext>
            </a:extLst>
          </p:cNvPr>
          <p:cNvSpPr txBox="1"/>
          <p:nvPr/>
        </p:nvSpPr>
        <p:spPr>
          <a:xfrm>
            <a:off x="3136169" y="17142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C2A15D4-2731-F3A1-3737-9418E71ECD01}"/>
              </a:ext>
            </a:extLst>
          </p:cNvPr>
          <p:cNvSpPr txBox="1"/>
          <p:nvPr/>
        </p:nvSpPr>
        <p:spPr>
          <a:xfrm>
            <a:off x="46990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2" name="그래픽 8" descr="확인 표시 단색으로 채워진">
            <a:extLst>
              <a:ext uri="{FF2B5EF4-FFF2-40B4-BE49-F238E27FC236}">
                <a16:creationId xmlns:a16="http://schemas.microsoft.com/office/drawing/2014/main" id="{0D332814-F6B7-BF12-6EF8-91F1100D6D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7292" y="5723961"/>
            <a:ext cx="185058" cy="1959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E7EABC1-B365-106A-B090-2BE30AA91C0C}"/>
              </a:ext>
            </a:extLst>
          </p:cNvPr>
          <p:cNvSpPr/>
          <p:nvPr/>
        </p:nvSpPr>
        <p:spPr>
          <a:xfrm>
            <a:off x="6321018" y="543216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7" name="그래픽 8" descr="닫기 단색으로 채워진">
            <a:extLst>
              <a:ext uri="{FF2B5EF4-FFF2-40B4-BE49-F238E27FC236}">
                <a16:creationId xmlns:a16="http://schemas.microsoft.com/office/drawing/2014/main" id="{47FE26FD-C25F-8316-66C9-FB3295CC28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0115" y="5765626"/>
            <a:ext cx="185247" cy="172110"/>
          </a:xfrm>
          <a:prstGeom prst="rect">
            <a:avLst/>
          </a:prstGeom>
        </p:spPr>
      </p:pic>
      <p:pic>
        <p:nvPicPr>
          <p:cNvPr id="35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16CBF27E-1876-3D59-4670-C7F2D7D5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0807" y="5723958"/>
            <a:ext cx="228601" cy="21771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48499" y="5435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DB4F09-34C9-A69B-5A01-FBF3D7EE5F08}"/>
              </a:ext>
            </a:extLst>
          </p:cNvPr>
          <p:cNvSpPr/>
          <p:nvPr/>
        </p:nvSpPr>
        <p:spPr>
          <a:xfrm>
            <a:off x="8166178" y="543184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2841610" y="25146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A63469-BD56-6BE8-11C6-A34320F79F1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C52B69-4BD2-2843-953D-34681D1B385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돋보기 단색으로 채워진">
            <a:extLst>
              <a:ext uri="{FF2B5EF4-FFF2-40B4-BE49-F238E27FC236}">
                <a16:creationId xmlns:a16="http://schemas.microsoft.com/office/drawing/2014/main" id="{D934D8CC-FD79-45DC-A53A-37643EDB1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C1F7E3-137A-DD47-E4F0-B6DEF647A6B0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CFF2B-D595-0BA6-BB70-F61ED3FB97B6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187" name="표 67">
            <a:extLst>
              <a:ext uri="{FF2B5EF4-FFF2-40B4-BE49-F238E27FC236}">
                <a16:creationId xmlns:a16="http://schemas.microsoft.com/office/drawing/2014/main" id="{6E7A7C2F-398D-AB0C-A7FE-A05189C1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17165"/>
              </p:ext>
            </p:extLst>
          </p:nvPr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롤 할사람 구함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신국현대리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진짜 집가고싶다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2022-06-22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E6BB2E6D-6149-E1FA-041A-AA483F9BF4CB}"/>
              </a:ext>
            </a:extLst>
          </p:cNvPr>
          <p:cNvSpPr/>
          <p:nvPr/>
        </p:nvSpPr>
        <p:spPr>
          <a:xfrm>
            <a:off x="1725730" y="23604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FC69A1CA-0893-B884-3B24-83F5ABCF285A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41FEC-C8BD-1C48-6A81-410E9C05165B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모서리가 둥근 직사각형 16">
            <a:extLst>
              <a:ext uri="{FF2B5EF4-FFF2-40B4-BE49-F238E27FC236}">
                <a16:creationId xmlns:a16="http://schemas.microsoft.com/office/drawing/2014/main" id="{F6E8FCAC-5514-48E3-AE03-0B52FC19D18B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46315-1D19-1068-01A6-7F714252EE8E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59" name="모서리가 둥근 직사각형 16">
            <a:extLst>
              <a:ext uri="{FF2B5EF4-FFF2-40B4-BE49-F238E27FC236}">
                <a16:creationId xmlns:a16="http://schemas.microsoft.com/office/drawing/2014/main" id="{E60835F7-CED1-19BE-98E0-07E690DF1898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20567C-80AF-8874-66E5-63DBA8E5C22D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1" name="모서리가 둥근 직사각형 16">
            <a:extLst>
              <a:ext uri="{FF2B5EF4-FFF2-40B4-BE49-F238E27FC236}">
                <a16:creationId xmlns:a16="http://schemas.microsoft.com/office/drawing/2014/main" id="{51F092A3-B664-605E-7CAD-E5DC2ED61291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3" name="모서리가 둥근 직사각형 16">
            <a:extLst>
              <a:ext uri="{FF2B5EF4-FFF2-40B4-BE49-F238E27FC236}">
                <a16:creationId xmlns:a16="http://schemas.microsoft.com/office/drawing/2014/main" id="{2B479922-8F0B-DA2B-1526-07A2817B5777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5" name="모서리가 둥근 직사각형 16">
            <a:extLst>
              <a:ext uri="{FF2B5EF4-FFF2-40B4-BE49-F238E27FC236}">
                <a16:creationId xmlns:a16="http://schemas.microsoft.com/office/drawing/2014/main" id="{22A30B5F-EDE4-1B3C-D324-CFD3FE5109C8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7" name="모서리가 둥근 직사각형 16">
            <a:extLst>
              <a:ext uri="{FF2B5EF4-FFF2-40B4-BE49-F238E27FC236}">
                <a16:creationId xmlns:a16="http://schemas.microsoft.com/office/drawing/2014/main" id="{51B19708-A092-AC9C-E77E-E2240546A977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9" name="모서리가 둥근 직사각형 16">
            <a:extLst>
              <a:ext uri="{FF2B5EF4-FFF2-40B4-BE49-F238E27FC236}">
                <a16:creationId xmlns:a16="http://schemas.microsoft.com/office/drawing/2014/main" id="{71274C03-EF18-B1F6-67CD-38730949255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1" name="모서리가 둥근 직사각형 16">
            <a:extLst>
              <a:ext uri="{FF2B5EF4-FFF2-40B4-BE49-F238E27FC236}">
                <a16:creationId xmlns:a16="http://schemas.microsoft.com/office/drawing/2014/main" id="{3FDE652E-4D25-5C25-BA45-70FE0B595995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3" name="모서리가 둥근 직사각형 16">
            <a:extLst>
              <a:ext uri="{FF2B5EF4-FFF2-40B4-BE49-F238E27FC236}">
                <a16:creationId xmlns:a16="http://schemas.microsoft.com/office/drawing/2014/main" id="{2A7490CE-77E8-C1FC-4BBC-1A6D20353A55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996D123-BCBC-0AB2-E3E0-9086817ADF03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986835-6908-BF64-8380-E3D77CABEEEC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D345C24-ACC7-1A37-9607-83A7DA2AE343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FA3142E-923D-115F-0B41-E05530D9470B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7D1E504-AF08-6D72-B845-48E78A260E5A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85FED04-A518-B9E4-6950-EFF3912BE049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FAFA8DD-2CEA-71E3-1893-F196554BA290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1683971" y="137813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3133730" y="22159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1722353" y="57629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7</a:t>
            </a:r>
            <a:endParaRPr kumimoji="1" lang="ko-KR" altLang="en-US" sz="2800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2468021" y="57165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8</a:t>
            </a:r>
            <a:endParaRPr kumimoji="1" lang="ko-KR" altLang="en-US" sz="2800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3213320" y="57072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4432588" y="5619940"/>
            <a:ext cx="366871" cy="485372"/>
            <a:chOff x="1406659" y="3857332"/>
            <a:chExt cx="357509" cy="49522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06659" y="3890897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B73931-00F3-81B9-7629-2A9B9274CDA2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수정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게시물을 삭제한다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EBD54969-DB83-6C5D-9A80-691831F713F5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8BF11F-B3FD-43C4-C94A-C1246F12A90E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" name="그림 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3E4AC28-33A9-9730-CF1F-E1B6FE72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023D0E85-6F68-59A2-C786-7E532F24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21">
              <a:extLst>
                <a:ext uri="{FF2B5EF4-FFF2-40B4-BE49-F238E27FC236}">
                  <a16:creationId xmlns:a16="http://schemas.microsoft.com/office/drawing/2014/main" id="{99721044-26D3-4A8E-C892-DF34A797BAD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23">
              <a:extLst>
                <a:ext uri="{FF2B5EF4-FFF2-40B4-BE49-F238E27FC236}">
                  <a16:creationId xmlns:a16="http://schemas.microsoft.com/office/drawing/2014/main" id="{8047FBF3-A007-50B8-071E-81D0ED2D8857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24">
              <a:extLst>
                <a:ext uri="{FF2B5EF4-FFF2-40B4-BE49-F238E27FC236}">
                  <a16:creationId xmlns:a16="http://schemas.microsoft.com/office/drawing/2014/main" id="{21AF0E72-23EA-1272-E390-7256D525DC7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A7220B-BE89-CB78-034C-0A5676415AB2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13048B-14A3-423B-0955-8C6FC179C54C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4" name="그래픽 23" descr="돋보기 단색으로 채워진">
              <a:extLst>
                <a:ext uri="{FF2B5EF4-FFF2-40B4-BE49-F238E27FC236}">
                  <a16:creationId xmlns:a16="http://schemas.microsoft.com/office/drawing/2014/main" id="{147E1825-851E-8635-7E53-F11CA262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C045A69-FD1B-2576-B474-84587796FED5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1DBB75-8DA6-9DF5-1B50-A39D2CD662C0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4D1653-FA6F-918C-2433-033988898FE4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8E5C44-A2B2-3664-2A74-4125F69C99E3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65AB7B-6ECC-8ABE-6155-1B2A27D1CAD7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DEA45E-F162-A525-D155-F7BEE9640B92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897BED-3702-9D0B-8626-EC41D83CD1B1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A3189EE-F3DF-47A2-F4C6-7B054A5BE3BF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42183C-6B31-28D9-218D-E2D90BEB26D1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73" name="모서리가 둥근 직사각형 43">
            <a:extLst>
              <a:ext uri="{FF2B5EF4-FFF2-40B4-BE49-F238E27FC236}">
                <a16:creationId xmlns:a16="http://schemas.microsoft.com/office/drawing/2014/main" id="{18F571ED-4522-7603-4A08-A595B7622F87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4365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07267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게시판(자유 게시판-상세보기)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2786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2858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자유 게시판 리스트로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7B40B436-B066-3B10-1DC7-3154D69E2A5E}"/>
              </a:ext>
            </a:extLst>
          </p:cNvPr>
          <p:cNvSpPr txBox="1"/>
          <p:nvPr/>
        </p:nvSpPr>
        <p:spPr>
          <a:xfrm>
            <a:off x="2534969" y="2836751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latin typeface="Malgun Gothic"/>
                <a:ea typeface="Malgun Gothic"/>
              </a:rPr>
              <a:t>진짜 집가고싶다</a:t>
            </a:r>
            <a:endParaRPr lang="ko-K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6018B8-0870-8339-D254-367F09ED3070}"/>
              </a:ext>
            </a:extLst>
          </p:cNvPr>
          <p:cNvSpPr txBox="1"/>
          <p:nvPr/>
        </p:nvSpPr>
        <p:spPr>
          <a:xfrm>
            <a:off x="2534970" y="237653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김지완</a:t>
            </a:r>
            <a:r>
              <a:rPr lang="ko-KR" altLang="en-US" sz="1400">
                <a:ea typeface="맑은 고딕"/>
              </a:rPr>
              <a:t> 대리</a:t>
            </a:r>
          </a:p>
        </p:txBody>
      </p:sp>
      <p:pic>
        <p:nvPicPr>
          <p:cNvPr id="93" name="그래픽 22" descr="갈매기형 화살표 단색으로 채워진">
            <a:extLst>
              <a:ext uri="{FF2B5EF4-FFF2-40B4-BE49-F238E27FC236}">
                <a16:creationId xmlns:a16="http://schemas.microsoft.com/office/drawing/2014/main" id="{7BDA9B2B-0ABC-5F6A-D13A-0FBE3C9A99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9229" y="6291943"/>
            <a:ext cx="239487" cy="23948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29CFD63-A783-8600-5636-4D792589BE88}"/>
              </a:ext>
            </a:extLst>
          </p:cNvPr>
          <p:cNvSpPr txBox="1"/>
          <p:nvPr/>
        </p:nvSpPr>
        <p:spPr>
          <a:xfrm>
            <a:off x="8199338" y="6269122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47456A-C7D7-C571-3B33-ECCBC71B083D}"/>
              </a:ext>
            </a:extLst>
          </p:cNvPr>
          <p:cNvSpPr/>
          <p:nvPr/>
        </p:nvSpPr>
        <p:spPr>
          <a:xfrm>
            <a:off x="2427513" y="3820884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BCCBE19-CC3C-801B-9408-B41EC9125EDE}"/>
              </a:ext>
            </a:extLst>
          </p:cNvPr>
          <p:cNvSpPr/>
          <p:nvPr/>
        </p:nvSpPr>
        <p:spPr>
          <a:xfrm>
            <a:off x="1480456" y="236220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3DA0572-53FF-A938-242C-6E17EE5FF23B}"/>
              </a:ext>
            </a:extLst>
          </p:cNvPr>
          <p:cNvSpPr/>
          <p:nvPr/>
        </p:nvSpPr>
        <p:spPr>
          <a:xfrm>
            <a:off x="8284489" y="5923950"/>
            <a:ext cx="369124" cy="34735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pic>
        <p:nvPicPr>
          <p:cNvPr id="103" name="그림 178">
            <a:extLst>
              <a:ext uri="{FF2B5EF4-FFF2-40B4-BE49-F238E27FC236}">
                <a16:creationId xmlns:a16="http://schemas.microsoft.com/office/drawing/2014/main" id="{B36CF4F5-F8D3-2CCA-15FD-AD2E703149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866" y="3808348"/>
            <a:ext cx="6097723" cy="245758"/>
          </a:xfrm>
          <a:prstGeom prst="rect">
            <a:avLst/>
          </a:prstGeom>
        </p:spPr>
      </p:pic>
      <p:cxnSp>
        <p:nvCxnSpPr>
          <p:cNvPr id="111" name="직선 연결선 18">
            <a:extLst>
              <a:ext uri="{FF2B5EF4-FFF2-40B4-BE49-F238E27FC236}">
                <a16:creationId xmlns:a16="http://schemas.microsoft.com/office/drawing/2014/main" id="{B2B96FD1-5EB2-D25A-8F3C-0345EEC09E70}"/>
              </a:ext>
            </a:extLst>
          </p:cNvPr>
          <p:cNvCxnSpPr>
            <a:cxnSpLocks/>
          </p:cNvCxnSpPr>
          <p:nvPr/>
        </p:nvCxnSpPr>
        <p:spPr>
          <a:xfrm>
            <a:off x="2563513" y="3162928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8">
            <a:extLst>
              <a:ext uri="{FF2B5EF4-FFF2-40B4-BE49-F238E27FC236}">
                <a16:creationId xmlns:a16="http://schemas.microsoft.com/office/drawing/2014/main" id="{F5BFAF18-2E0E-5DE4-3EE4-8C98DBA64404}"/>
              </a:ext>
            </a:extLst>
          </p:cNvPr>
          <p:cNvCxnSpPr>
            <a:cxnSpLocks/>
          </p:cNvCxnSpPr>
          <p:nvPr/>
        </p:nvCxnSpPr>
        <p:spPr>
          <a:xfrm flipV="1">
            <a:off x="2485372" y="3624007"/>
            <a:ext cx="59498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8">
            <a:extLst>
              <a:ext uri="{FF2B5EF4-FFF2-40B4-BE49-F238E27FC236}">
                <a16:creationId xmlns:a16="http://schemas.microsoft.com/office/drawing/2014/main" id="{F08D6E88-CD99-E61B-B529-19166A0EDA9E}"/>
              </a:ext>
            </a:extLst>
          </p:cNvPr>
          <p:cNvCxnSpPr>
            <a:cxnSpLocks/>
          </p:cNvCxnSpPr>
          <p:nvPr/>
        </p:nvCxnSpPr>
        <p:spPr>
          <a:xfrm flipV="1">
            <a:off x="2563513" y="2684279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2F3F017-F653-F22A-CC26-320A086FAF2E}"/>
              </a:ext>
            </a:extLst>
          </p:cNvPr>
          <p:cNvSpPr/>
          <p:nvPr/>
        </p:nvSpPr>
        <p:spPr>
          <a:xfrm>
            <a:off x="1480455" y="283750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제목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56955D5-8A85-6B08-BAA7-798174851D4F}"/>
              </a:ext>
            </a:extLst>
          </p:cNvPr>
          <p:cNvSpPr/>
          <p:nvPr/>
        </p:nvSpPr>
        <p:spPr>
          <a:xfrm>
            <a:off x="1488000" y="335053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5D4970-1DAB-5A35-9DD3-D7EA6898C96E}"/>
              </a:ext>
            </a:extLst>
          </p:cNvPr>
          <p:cNvSpPr/>
          <p:nvPr/>
        </p:nvSpPr>
        <p:spPr>
          <a:xfrm>
            <a:off x="1510634" y="381075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41699A7-5C27-585B-C646-1E0266301EA3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22597B-BDA8-E0A9-ECD8-287403595440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3CEDA36-05F0-4ED3-EB5C-D4E35E5F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8" name="직선 연결선[R] 18">
              <a:extLst>
                <a:ext uri="{FF2B5EF4-FFF2-40B4-BE49-F238E27FC236}">
                  <a16:creationId xmlns:a16="http://schemas.microsoft.com/office/drawing/2014/main" id="{2B3DB31C-324B-29B1-F74A-49FF4FA53FD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0829949C-0096-7CC5-7388-DE361C8742FD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23">
              <a:extLst>
                <a:ext uri="{FF2B5EF4-FFF2-40B4-BE49-F238E27FC236}">
                  <a16:creationId xmlns:a16="http://schemas.microsoft.com/office/drawing/2014/main" id="{41AF2598-B5CE-4853-A936-80534563B4C3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24">
              <a:extLst>
                <a:ext uri="{FF2B5EF4-FFF2-40B4-BE49-F238E27FC236}">
                  <a16:creationId xmlns:a16="http://schemas.microsoft.com/office/drawing/2014/main" id="{4B683255-A3CD-7FA2-33D1-ECD9ACFDC26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BB6FF4-913F-CC25-39E6-31AA0D1AE1E8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7FFD7E-4C76-68AF-FCC1-A343C729E31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 단색으로 채워진">
              <a:extLst>
                <a:ext uri="{FF2B5EF4-FFF2-40B4-BE49-F238E27FC236}">
                  <a16:creationId xmlns:a16="http://schemas.microsoft.com/office/drawing/2014/main" id="{F0946B9A-C61A-D994-7DD2-3B70DCA87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1B28FFD-04F8-AE6D-A80D-C540400E74CF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08103B-2BEE-0555-EAA4-AD61D9DF370E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F11926-E063-8AED-9A60-00A77AC4CDB8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5C5794-1C40-ABFB-12C3-30F3D12503F1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AA1D96-3B45-3EE2-1E1F-3B930A2EEFA9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AB6620-9F12-4C4A-13FB-5E693CE55CD1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A19CC-3406-7248-BD5C-C5CF8070CA0B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B613A5-B895-A375-ED10-4EF917DB841D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2F4FF2-080D-51B7-D9F1-F3645DDB9B50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2" name="모서리가 둥근 직사각형 43">
            <a:extLst>
              <a:ext uri="{FF2B5EF4-FFF2-40B4-BE49-F238E27FC236}">
                <a16:creationId xmlns:a16="http://schemas.microsoft.com/office/drawing/2014/main" id="{9FE233E7-8A69-701B-5A72-23B7C3E2FE52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9609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9232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게시판(자유 게시판-상세보기)</a:t>
                      </a:r>
                      <a:endParaRPr lang="ko-KR" sz="800" b="1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 rot="16200000">
            <a:off x="7927901" y="3921966"/>
            <a:ext cx="336468" cy="3800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1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5126316" y="4820702"/>
            <a:ext cx="390896" cy="35823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8847777" y="59216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C631CC5-47C4-F0D8-FECC-ED3CCA154A0F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4384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입력하고 등록을 누르면 댓글이 등록 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수정화면이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93" name="그래픽 22" descr="갈매기형 화살표 단색으로 채워진">
            <a:extLst>
              <a:ext uri="{FF2B5EF4-FFF2-40B4-BE49-F238E27FC236}">
                <a16:creationId xmlns:a16="http://schemas.microsoft.com/office/drawing/2014/main" id="{7BDA9B2B-0ABC-5F6A-D13A-0FBE3C9A99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2629" y="6215743"/>
            <a:ext cx="239487" cy="23948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29CFD63-A783-8600-5636-4D792589BE88}"/>
              </a:ext>
            </a:extLst>
          </p:cNvPr>
          <p:cNvSpPr txBox="1"/>
          <p:nvPr/>
        </p:nvSpPr>
        <p:spPr>
          <a:xfrm>
            <a:off x="8710967" y="62146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447456A-C7D7-C571-3B33-ECCBC71B083D}"/>
              </a:ext>
            </a:extLst>
          </p:cNvPr>
          <p:cNvSpPr/>
          <p:nvPr/>
        </p:nvSpPr>
        <p:spPr>
          <a:xfrm>
            <a:off x="2307770" y="2264227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pic>
        <p:nvPicPr>
          <p:cNvPr id="103" name="그림 178">
            <a:extLst>
              <a:ext uri="{FF2B5EF4-FFF2-40B4-BE49-F238E27FC236}">
                <a16:creationId xmlns:a16="http://schemas.microsoft.com/office/drawing/2014/main" id="{B36CF4F5-F8D3-2CCA-15FD-AD2E703149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0123" y="2251691"/>
            <a:ext cx="6097723" cy="245758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11ADDDD0-8DE1-3E5D-4F99-A427507CAF65}"/>
              </a:ext>
            </a:extLst>
          </p:cNvPr>
          <p:cNvSpPr/>
          <p:nvPr/>
        </p:nvSpPr>
        <p:spPr>
          <a:xfrm>
            <a:off x="4494027" y="481971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65D4970-1DAB-5A35-9DD3-D7EA6898C96E}"/>
              </a:ext>
            </a:extLst>
          </p:cNvPr>
          <p:cNvSpPr/>
          <p:nvPr/>
        </p:nvSpPr>
        <p:spPr>
          <a:xfrm>
            <a:off x="1336463" y="225409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80D9EA-7BE2-21FE-CADB-67D39DC585B9}"/>
              </a:ext>
            </a:extLst>
          </p:cNvPr>
          <p:cNvSpPr/>
          <p:nvPr/>
        </p:nvSpPr>
        <p:spPr>
          <a:xfrm>
            <a:off x="2152891" y="406112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댓글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8C65E-27B2-B5AF-A585-8755C14CB8F8}"/>
              </a:ext>
            </a:extLst>
          </p:cNvPr>
          <p:cNvSpPr txBox="1"/>
          <p:nvPr/>
        </p:nvSpPr>
        <p:spPr>
          <a:xfrm>
            <a:off x="2230170" y="4390391"/>
            <a:ext cx="5945108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ea typeface="맑은 고딕"/>
              </a:rPr>
              <a:t>댓글을 입력해주세요</a:t>
            </a:r>
          </a:p>
        </p:txBody>
      </p:sp>
      <p:cxnSp>
        <p:nvCxnSpPr>
          <p:cNvPr id="8" name="직선 연결선 18">
            <a:extLst>
              <a:ext uri="{FF2B5EF4-FFF2-40B4-BE49-F238E27FC236}">
                <a16:creationId xmlns:a16="http://schemas.microsoft.com/office/drawing/2014/main" id="{326C2238-FCA1-4427-EBD9-EFEA23BA2B69}"/>
              </a:ext>
            </a:extLst>
          </p:cNvPr>
          <p:cNvCxnSpPr>
            <a:cxnSpLocks/>
          </p:cNvCxnSpPr>
          <p:nvPr/>
        </p:nvCxnSpPr>
        <p:spPr>
          <a:xfrm flipV="1">
            <a:off x="2280484" y="4709022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3">
            <a:extLst>
              <a:ext uri="{FF2B5EF4-FFF2-40B4-BE49-F238E27FC236}">
                <a16:creationId xmlns:a16="http://schemas.microsoft.com/office/drawing/2014/main" id="{000E61ED-9D60-F823-027E-47DF7BCFDA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341" y="4418239"/>
            <a:ext cx="449036" cy="296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5863BB-E6F1-AFA9-8254-CE5825AEA791}"/>
              </a:ext>
            </a:extLst>
          </p:cNvPr>
          <p:cNvSpPr txBox="1"/>
          <p:nvPr/>
        </p:nvSpPr>
        <p:spPr>
          <a:xfrm>
            <a:off x="2347258" y="5951827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그냥 롤이나 하러 갈까요?</a:t>
            </a:r>
          </a:p>
        </p:txBody>
      </p:sp>
      <p:cxnSp>
        <p:nvCxnSpPr>
          <p:cNvPr id="14" name="직선 연결선 18">
            <a:extLst>
              <a:ext uri="{FF2B5EF4-FFF2-40B4-BE49-F238E27FC236}">
                <a16:creationId xmlns:a16="http://schemas.microsoft.com/office/drawing/2014/main" id="{C1C3E006-9003-DB1B-5D03-092946F5318B}"/>
              </a:ext>
            </a:extLst>
          </p:cNvPr>
          <p:cNvCxnSpPr>
            <a:cxnSpLocks/>
          </p:cNvCxnSpPr>
          <p:nvPr/>
        </p:nvCxnSpPr>
        <p:spPr>
          <a:xfrm flipV="1">
            <a:off x="2411112" y="5514565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637207-5BBA-5195-EFB5-637A2BE871D3}"/>
              </a:ext>
            </a:extLst>
          </p:cNvPr>
          <p:cNvSpPr txBox="1"/>
          <p:nvPr/>
        </p:nvSpPr>
        <p:spPr>
          <a:xfrm>
            <a:off x="2396641" y="5614370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ea typeface="맑은 고딕"/>
              </a:rPr>
              <a:t>신국현</a:t>
            </a:r>
            <a:r>
              <a:rPr lang="ko-KR" altLang="en-US" sz="1400" b="1">
                <a:ea typeface="맑은 고딕"/>
              </a:rPr>
              <a:t> 과장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09C4A-F541-2301-E687-1A9687050195}"/>
              </a:ext>
            </a:extLst>
          </p:cNvPr>
          <p:cNvSpPr txBox="1"/>
          <p:nvPr/>
        </p:nvSpPr>
        <p:spPr>
          <a:xfrm>
            <a:off x="2356550" y="5194340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난 집 </a:t>
            </a:r>
            <a:r>
              <a:rPr lang="ko-KR" altLang="en-US" sz="1400" err="1">
                <a:ea typeface="맑은 고딕"/>
              </a:rPr>
              <a:t>갈생각인데</a:t>
            </a:r>
          </a:p>
        </p:txBody>
      </p:sp>
      <p:cxnSp>
        <p:nvCxnSpPr>
          <p:cNvPr id="29" name="직선 연결선 18">
            <a:extLst>
              <a:ext uri="{FF2B5EF4-FFF2-40B4-BE49-F238E27FC236}">
                <a16:creationId xmlns:a16="http://schemas.microsoft.com/office/drawing/2014/main" id="{23BF75A7-25EC-7A75-7926-3764A52636FA}"/>
              </a:ext>
            </a:extLst>
          </p:cNvPr>
          <p:cNvCxnSpPr>
            <a:cxnSpLocks/>
          </p:cNvCxnSpPr>
          <p:nvPr/>
        </p:nvCxnSpPr>
        <p:spPr>
          <a:xfrm flipV="1">
            <a:off x="2356683" y="6211250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24CFB3-3C0B-86F3-36A8-C85B81FD781B}"/>
              </a:ext>
            </a:extLst>
          </p:cNvPr>
          <p:cNvSpPr txBox="1"/>
          <p:nvPr/>
        </p:nvSpPr>
        <p:spPr>
          <a:xfrm>
            <a:off x="2378056" y="4822898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변정민 과장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27FDA-DE8B-03E2-6F96-73036087518C}"/>
              </a:ext>
            </a:extLst>
          </p:cNvPr>
          <p:cNvSpPr txBox="1"/>
          <p:nvPr/>
        </p:nvSpPr>
        <p:spPr>
          <a:xfrm>
            <a:off x="6834828" y="4793162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10:00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A24159-89EA-C44D-CC2F-68CFA610E817}"/>
              </a:ext>
            </a:extLst>
          </p:cNvPr>
          <p:cNvSpPr txBox="1"/>
          <p:nvPr/>
        </p:nvSpPr>
        <p:spPr>
          <a:xfrm>
            <a:off x="6884212" y="5598705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09:50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E42825-2D47-C71C-7513-8A3627AD5FA2}"/>
              </a:ext>
            </a:extLst>
          </p:cNvPr>
          <p:cNvSpPr txBox="1"/>
          <p:nvPr/>
        </p:nvSpPr>
        <p:spPr>
          <a:xfrm>
            <a:off x="4416339" y="5214519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수정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FAD56E-2B68-09E9-E218-FDDCB28AEAB3}"/>
              </a:ext>
            </a:extLst>
          </p:cNvPr>
          <p:cNvSpPr txBox="1"/>
          <p:nvPr/>
        </p:nvSpPr>
        <p:spPr>
          <a:xfrm>
            <a:off x="5049835" y="5214519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삭제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C2E01E8-2162-A3F0-A5EF-D0015FC7436F}"/>
              </a:ext>
            </a:extLst>
          </p:cNvPr>
          <p:cNvGrpSpPr/>
          <p:nvPr/>
        </p:nvGrpSpPr>
        <p:grpSpPr>
          <a:xfrm>
            <a:off x="-2462189" y="1043024"/>
            <a:ext cx="3716349" cy="5554317"/>
            <a:chOff x="-2462189" y="1043024"/>
            <a:chExt cx="3716349" cy="555431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7585EF-C50B-6F8A-B7D0-B179B4A4B518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" name="그림 33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E19C221-AF30-F9AD-C00F-A021169DF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1" name="직선 연결선[R] 18">
              <a:extLst>
                <a:ext uri="{FF2B5EF4-FFF2-40B4-BE49-F238E27FC236}">
                  <a16:creationId xmlns:a16="http://schemas.microsoft.com/office/drawing/2014/main" id="{9FE3AAD4-BD17-EB56-2E45-FB59B3DD9C9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21">
              <a:extLst>
                <a:ext uri="{FF2B5EF4-FFF2-40B4-BE49-F238E27FC236}">
                  <a16:creationId xmlns:a16="http://schemas.microsoft.com/office/drawing/2014/main" id="{B67241DC-027D-4B48-2E23-C2C8F66423C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모서리가 둥근 직사각형 23">
              <a:extLst>
                <a:ext uri="{FF2B5EF4-FFF2-40B4-BE49-F238E27FC236}">
                  <a16:creationId xmlns:a16="http://schemas.microsoft.com/office/drawing/2014/main" id="{793A9A3A-698C-9E53-2666-789451461B99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직선 연결선[R] 24">
              <a:extLst>
                <a:ext uri="{FF2B5EF4-FFF2-40B4-BE49-F238E27FC236}">
                  <a16:creationId xmlns:a16="http://schemas.microsoft.com/office/drawing/2014/main" id="{10E61D6D-B5C7-0FA6-E771-231B2DCD623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24F47F-E0C8-7FA4-4E8A-6491CA18F45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모서리가 둥근 직사각형 92">
              <a:extLst>
                <a:ext uri="{FF2B5EF4-FFF2-40B4-BE49-F238E27FC236}">
                  <a16:creationId xmlns:a16="http://schemas.microsoft.com/office/drawing/2014/main" id="{61A931BC-2FF4-81D1-04FA-075B850182C0}"/>
                </a:ext>
              </a:extLst>
            </p:cNvPr>
            <p:cNvSpPr/>
            <p:nvPr/>
          </p:nvSpPr>
          <p:spPr>
            <a:xfrm>
              <a:off x="-2462189" y="2368432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277A17-DA02-C1FA-3ED5-9A52FD01DF6E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돋보기 단색으로 채워진">
              <a:extLst>
                <a:ext uri="{FF2B5EF4-FFF2-40B4-BE49-F238E27FC236}">
                  <a16:creationId xmlns:a16="http://schemas.microsoft.com/office/drawing/2014/main" id="{BC1FD288-D608-E315-2E51-92947FA1E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FAB1CE-1A52-A10C-CDCE-87B8CC5233F8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73368F5-0EC1-918A-6824-C4EBE874853A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2F81F4-BBBD-B5F7-1C8A-324B7499015A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E97B3A-CF71-72F8-D985-09C967DA021F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AE1CF6-4CD2-7824-2B1E-9F70871AC621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54159F4-46FC-A29A-639C-58F5D0562509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35AC7-F5C1-D2DE-EC3B-EA6383AF4FEA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840BC3-3EBB-1125-E2FB-86AD4A54E886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EB3D0D6-C596-E9B6-FF30-13175B933404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0EFACD9C-287E-B555-54BB-2C1E1E54083C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39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FBE08A-9B60-562D-19C0-092379921BB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860D6F-B8BA-96F5-4932-2F083A3C5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857366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게시판(자유 게시판-상세보기)</a:t>
                      </a:r>
                      <a:endParaRPr lang="ko-KR" sz="800" b="1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3A490722-7CED-B978-BD93-A3ABD5B8185D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3C856A-BE81-1B3F-031B-267A1A7E7CA3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래픽 7" descr="종 단색으로 채워진">
            <a:extLst>
              <a:ext uri="{FF2B5EF4-FFF2-40B4-BE49-F238E27FC236}">
                <a16:creationId xmlns:a16="http://schemas.microsoft.com/office/drawing/2014/main" id="{4A32E00B-6842-3479-F7CB-6220BEC7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B95109D5-8144-9514-F2E3-DE26FE16C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0" name="그래픽 9" descr="돋보기 단색으로 채워진">
            <a:extLst>
              <a:ext uri="{FF2B5EF4-FFF2-40B4-BE49-F238E27FC236}">
                <a16:creationId xmlns:a16="http://schemas.microsoft.com/office/drawing/2014/main" id="{EF670204-240A-746A-7548-84A2976D2F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911829-8D5F-BAA7-969E-490E6BB33BB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52440B-D920-3245-537A-A06BF4416BC0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204F2-941F-7635-D002-D9BD685756C7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2C3F73-C2E3-0E08-A07A-F180DF6B476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849EBB-1D99-33A2-2022-A9ED7E43DA73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08ABD4-82D5-2279-95A3-F5B53DB7468B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래픽 16" descr="햄버거 메뉴 아이콘 단색으로 채워진">
            <a:extLst>
              <a:ext uri="{FF2B5EF4-FFF2-40B4-BE49-F238E27FC236}">
                <a16:creationId xmlns:a16="http://schemas.microsoft.com/office/drawing/2014/main" id="{C2A1F98C-3644-8CEE-7ABA-0DDAA0C356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379963-6B82-19D9-C4FD-1DDA7864D443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7EBA1BD-F793-C9D3-8EBE-9F6FE30D1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1013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닫기을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수정창이 닫아진다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4" name="그림 3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EE44284-8975-2FF8-FF22-FB964AD2FD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pic>
        <p:nvPicPr>
          <p:cNvPr id="35" name="그래픽 22" descr="갈매기형 화살표 단색으로 채워진">
            <a:extLst>
              <a:ext uri="{FF2B5EF4-FFF2-40B4-BE49-F238E27FC236}">
                <a16:creationId xmlns:a16="http://schemas.microsoft.com/office/drawing/2014/main" id="{289284F5-3835-4EE8-8F0B-F0A17C62D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2629" y="6215743"/>
            <a:ext cx="239487" cy="2394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604E87-02FB-43D7-B79B-C5E6D14676ED}"/>
              </a:ext>
            </a:extLst>
          </p:cNvPr>
          <p:cNvSpPr txBox="1"/>
          <p:nvPr/>
        </p:nvSpPr>
        <p:spPr>
          <a:xfrm>
            <a:off x="8710967" y="62146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88EB5-802E-30A7-C484-157E49A6322E}"/>
              </a:ext>
            </a:extLst>
          </p:cNvPr>
          <p:cNvSpPr/>
          <p:nvPr/>
        </p:nvSpPr>
        <p:spPr>
          <a:xfrm>
            <a:off x="2307770" y="2264227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pic>
        <p:nvPicPr>
          <p:cNvPr id="38" name="그림 178">
            <a:extLst>
              <a:ext uri="{FF2B5EF4-FFF2-40B4-BE49-F238E27FC236}">
                <a16:creationId xmlns:a16="http://schemas.microsoft.com/office/drawing/2014/main" id="{8165BA60-BB67-527E-A844-95F7CD07F4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0123" y="2251691"/>
            <a:ext cx="6097723" cy="2457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47B126-0B0C-D66F-6F3E-703C90A64328}"/>
              </a:ext>
            </a:extLst>
          </p:cNvPr>
          <p:cNvSpPr/>
          <p:nvPr/>
        </p:nvSpPr>
        <p:spPr>
          <a:xfrm>
            <a:off x="1336463" y="225409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5BBA06-69FD-D5EC-9437-37ABA49F8589}"/>
              </a:ext>
            </a:extLst>
          </p:cNvPr>
          <p:cNvSpPr/>
          <p:nvPr/>
        </p:nvSpPr>
        <p:spPr>
          <a:xfrm>
            <a:off x="2152891" y="406112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댓글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193792-039A-9C98-0A42-4FB7587D1EC5}"/>
              </a:ext>
            </a:extLst>
          </p:cNvPr>
          <p:cNvSpPr txBox="1"/>
          <p:nvPr/>
        </p:nvSpPr>
        <p:spPr>
          <a:xfrm>
            <a:off x="2230170" y="4390391"/>
            <a:ext cx="5945108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ea typeface="맑은 고딕"/>
              </a:rPr>
              <a:t>댓글을 입력해주세요</a:t>
            </a:r>
          </a:p>
        </p:txBody>
      </p:sp>
      <p:cxnSp>
        <p:nvCxnSpPr>
          <p:cNvPr id="42" name="직선 연결선 18">
            <a:extLst>
              <a:ext uri="{FF2B5EF4-FFF2-40B4-BE49-F238E27FC236}">
                <a16:creationId xmlns:a16="http://schemas.microsoft.com/office/drawing/2014/main" id="{C5FA56D6-F2C9-C595-92E0-54D5699E3CE8}"/>
              </a:ext>
            </a:extLst>
          </p:cNvPr>
          <p:cNvCxnSpPr>
            <a:cxnSpLocks/>
          </p:cNvCxnSpPr>
          <p:nvPr/>
        </p:nvCxnSpPr>
        <p:spPr>
          <a:xfrm flipV="1">
            <a:off x="2280484" y="4709022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13">
            <a:extLst>
              <a:ext uri="{FF2B5EF4-FFF2-40B4-BE49-F238E27FC236}">
                <a16:creationId xmlns:a16="http://schemas.microsoft.com/office/drawing/2014/main" id="{0C4E16CC-1F89-3502-100E-07B78B3973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341" y="4418239"/>
            <a:ext cx="449036" cy="2966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4AB5BB9-C13E-A9FE-CCC9-36E0A74DFEBD}"/>
              </a:ext>
            </a:extLst>
          </p:cNvPr>
          <p:cNvSpPr txBox="1"/>
          <p:nvPr/>
        </p:nvSpPr>
        <p:spPr>
          <a:xfrm>
            <a:off x="2458770" y="5217705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그냥 롤이나 하러 갈까요?</a:t>
            </a:r>
          </a:p>
        </p:txBody>
      </p:sp>
      <p:cxnSp>
        <p:nvCxnSpPr>
          <p:cNvPr id="45" name="직선 연결선 18">
            <a:extLst>
              <a:ext uri="{FF2B5EF4-FFF2-40B4-BE49-F238E27FC236}">
                <a16:creationId xmlns:a16="http://schemas.microsoft.com/office/drawing/2014/main" id="{EFC2009B-3B4B-355E-57A0-B33E7A8472B4}"/>
              </a:ext>
            </a:extLst>
          </p:cNvPr>
          <p:cNvCxnSpPr>
            <a:cxnSpLocks/>
          </p:cNvCxnSpPr>
          <p:nvPr/>
        </p:nvCxnSpPr>
        <p:spPr>
          <a:xfrm flipV="1">
            <a:off x="2411112" y="5514565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48B55E-F707-BD7A-147D-F3F28AF6EC1A}"/>
              </a:ext>
            </a:extLst>
          </p:cNvPr>
          <p:cNvSpPr txBox="1"/>
          <p:nvPr/>
        </p:nvSpPr>
        <p:spPr>
          <a:xfrm>
            <a:off x="2415226" y="4880248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ea typeface="맑은 고딕"/>
              </a:rPr>
              <a:t>신국현</a:t>
            </a:r>
            <a:r>
              <a:rPr lang="ko-KR" altLang="en-US" sz="1400" b="1">
                <a:ea typeface="맑은 고딕"/>
              </a:rPr>
              <a:t> 과장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FA6288-3298-20EE-2D2C-A5F61D2000F1}"/>
              </a:ext>
            </a:extLst>
          </p:cNvPr>
          <p:cNvSpPr txBox="1"/>
          <p:nvPr/>
        </p:nvSpPr>
        <p:spPr>
          <a:xfrm>
            <a:off x="2458770" y="5947047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난 집 </a:t>
            </a:r>
            <a:r>
              <a:rPr lang="ko-KR" altLang="en-US" sz="1400" err="1">
                <a:ea typeface="맑은 고딕"/>
              </a:rPr>
              <a:t>갈생각인데</a:t>
            </a:r>
          </a:p>
        </p:txBody>
      </p:sp>
      <p:cxnSp>
        <p:nvCxnSpPr>
          <p:cNvPr id="48" name="직선 연결선 18">
            <a:extLst>
              <a:ext uri="{FF2B5EF4-FFF2-40B4-BE49-F238E27FC236}">
                <a16:creationId xmlns:a16="http://schemas.microsoft.com/office/drawing/2014/main" id="{20050E64-1111-D8C2-960E-7A969DD18CFF}"/>
              </a:ext>
            </a:extLst>
          </p:cNvPr>
          <p:cNvCxnSpPr>
            <a:cxnSpLocks/>
          </p:cNvCxnSpPr>
          <p:nvPr/>
        </p:nvCxnSpPr>
        <p:spPr>
          <a:xfrm flipV="1">
            <a:off x="2356683" y="6211250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E0B383D-8E5E-EB45-6F41-BD569DC883F2}"/>
              </a:ext>
            </a:extLst>
          </p:cNvPr>
          <p:cNvSpPr txBox="1"/>
          <p:nvPr/>
        </p:nvSpPr>
        <p:spPr>
          <a:xfrm>
            <a:off x="2415226" y="5631362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변정민 과장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16E214-803F-4CC3-2435-069DDA5F5861}"/>
              </a:ext>
            </a:extLst>
          </p:cNvPr>
          <p:cNvSpPr txBox="1"/>
          <p:nvPr/>
        </p:nvSpPr>
        <p:spPr>
          <a:xfrm>
            <a:off x="6834828" y="4793162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10:00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2003CA-3608-5147-CDBB-AC9AD4FE7361}"/>
              </a:ext>
            </a:extLst>
          </p:cNvPr>
          <p:cNvSpPr txBox="1"/>
          <p:nvPr/>
        </p:nvSpPr>
        <p:spPr>
          <a:xfrm>
            <a:off x="6791285" y="5598705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09:50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BEC47-988D-E7D2-9918-62CEF4A3CB39}"/>
              </a:ext>
            </a:extLst>
          </p:cNvPr>
          <p:cNvSpPr txBox="1"/>
          <p:nvPr/>
        </p:nvSpPr>
        <p:spPr>
          <a:xfrm>
            <a:off x="4722998" y="5195934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수정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4804F-5FB0-3A5F-2500-4E18531ACEC6}"/>
              </a:ext>
            </a:extLst>
          </p:cNvPr>
          <p:cNvSpPr txBox="1"/>
          <p:nvPr/>
        </p:nvSpPr>
        <p:spPr>
          <a:xfrm>
            <a:off x="5114884" y="5195934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삭제</a:t>
            </a:r>
          </a:p>
        </p:txBody>
      </p:sp>
      <p:pic>
        <p:nvPicPr>
          <p:cNvPr id="5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31444CE-CC2E-21E2-9687-76E0E21AE0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0172" y="1036319"/>
            <a:ext cx="4822371" cy="306541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B777FFC-35BF-AAF1-6876-23B6E5071006}"/>
              </a:ext>
            </a:extLst>
          </p:cNvPr>
          <p:cNvSpPr txBox="1"/>
          <p:nvPr/>
        </p:nvSpPr>
        <p:spPr>
          <a:xfrm>
            <a:off x="2611170" y="2104389"/>
            <a:ext cx="4519080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그럼 노래방?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01BCE6-C6CC-ADBA-CFDB-713611172059}"/>
              </a:ext>
            </a:extLst>
          </p:cNvPr>
          <p:cNvSpPr txBox="1"/>
          <p:nvPr/>
        </p:nvSpPr>
        <p:spPr>
          <a:xfrm>
            <a:off x="2611168" y="2888162"/>
            <a:ext cx="4551738" cy="31866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ea typeface="맑은 고딕"/>
              </a:rPr>
              <a:t>신국현</a:t>
            </a:r>
            <a:r>
              <a:rPr lang="ko-KR" altLang="en-US" sz="1400" b="1">
                <a:ea typeface="맑은 고딕"/>
              </a:rPr>
              <a:t> 과장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64B7CE5-13D2-D463-F323-8110F21B9467}"/>
              </a:ext>
            </a:extLst>
          </p:cNvPr>
          <p:cNvSpPr/>
          <p:nvPr/>
        </p:nvSpPr>
        <p:spPr>
          <a:xfrm rot="16200000">
            <a:off x="6004448" y="3279402"/>
            <a:ext cx="336467" cy="4126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1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188EAE-B1ED-9FE2-82F5-DAA53B8FD371}"/>
              </a:ext>
            </a:extLst>
          </p:cNvPr>
          <p:cNvSpPr/>
          <p:nvPr/>
        </p:nvSpPr>
        <p:spPr>
          <a:xfrm>
            <a:off x="6702764" y="3322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E585E-BB52-1C1E-6290-DD126FBCD7BA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2C47E23-6418-0DB1-CD45-B04B165795CD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CA4455-2DFD-EC75-5CFA-2DF4B9422D0D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0" name="그림 5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5266DAF0-327B-DEB0-A8A9-DAC7A3BF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1" name="직선 연결선[R] 18">
              <a:extLst>
                <a:ext uri="{FF2B5EF4-FFF2-40B4-BE49-F238E27FC236}">
                  <a16:creationId xmlns:a16="http://schemas.microsoft.com/office/drawing/2014/main" id="{07046919-1476-8BD8-29DE-98894D073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21">
              <a:extLst>
                <a:ext uri="{FF2B5EF4-FFF2-40B4-BE49-F238E27FC236}">
                  <a16:creationId xmlns:a16="http://schemas.microsoft.com/office/drawing/2014/main" id="{F166DFC0-2860-A78F-D3B7-394A62F863AC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모서리가 둥근 직사각형 23">
              <a:extLst>
                <a:ext uri="{FF2B5EF4-FFF2-40B4-BE49-F238E27FC236}">
                  <a16:creationId xmlns:a16="http://schemas.microsoft.com/office/drawing/2014/main" id="{5BF43C5C-D9DE-5C0A-1CC6-5A4DB0D65543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4" name="직선 연결선[R] 24">
              <a:extLst>
                <a:ext uri="{FF2B5EF4-FFF2-40B4-BE49-F238E27FC236}">
                  <a16:creationId xmlns:a16="http://schemas.microsoft.com/office/drawing/2014/main" id="{4C6B6457-640F-626C-30FA-98EEE0C1ED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2C9AE1-A43F-9FAB-02A7-BCEB78FEC986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AAE2A2-64FB-A22D-6843-647E332AB60F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7" name="그래픽 66" descr="돋보기 단색으로 채워진">
              <a:extLst>
                <a:ext uri="{FF2B5EF4-FFF2-40B4-BE49-F238E27FC236}">
                  <a16:creationId xmlns:a16="http://schemas.microsoft.com/office/drawing/2014/main" id="{D2CC1AA8-A23D-51E1-0461-7D49AABB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006A419-A3CC-BE09-99C9-3AF1C2E0AB79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E56F3E-918E-76AE-3E97-E278CE7731C0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135DA9-D63B-1CEF-9444-C513FEEF320B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D9C66E1-D6F3-C0D7-43FF-262AB93626E6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DBEB87-C6BB-E1C8-B5D9-C5225FD6C42B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D8A5D66-E62E-8608-CC0E-E1CFAA318D54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F0BCBF-5690-F462-2A2E-FFB269250C10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CD6446-B116-396F-FBEC-B9B35FC7311E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1A092ED-2756-A516-B21D-48F516618913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B0F1CB3-9C84-431C-8CEA-57DB0A0B8123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297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FBE08A-9B60-562D-19C0-092379921BB5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860D6F-B8BA-96F5-4932-2F083A3C5158}"/>
              </a:ext>
            </a:extLst>
          </p:cNvPr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게시판(자유 게시판-상세보기)</a:t>
                      </a:r>
                      <a:endParaRPr lang="ko-KR" sz="800" b="1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3A490722-7CED-B978-BD93-A3ABD5B8185D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3C856A-BE81-1B3F-031B-267A1A7E7CA3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래픽 7" descr="종 단색으로 채워진">
            <a:extLst>
              <a:ext uri="{FF2B5EF4-FFF2-40B4-BE49-F238E27FC236}">
                <a16:creationId xmlns:a16="http://schemas.microsoft.com/office/drawing/2014/main" id="{4A32E00B-6842-3479-F7CB-6220BEC7B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9" name="그래픽 8" descr="채팅 단색으로 채워진">
            <a:extLst>
              <a:ext uri="{FF2B5EF4-FFF2-40B4-BE49-F238E27FC236}">
                <a16:creationId xmlns:a16="http://schemas.microsoft.com/office/drawing/2014/main" id="{B95109D5-8144-9514-F2E3-DE26FE16C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0" name="그래픽 9" descr="돋보기 단색으로 채워진">
            <a:extLst>
              <a:ext uri="{FF2B5EF4-FFF2-40B4-BE49-F238E27FC236}">
                <a16:creationId xmlns:a16="http://schemas.microsoft.com/office/drawing/2014/main" id="{EF670204-240A-746A-7548-84A2976D2F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911829-8D5F-BAA7-969E-490E6BB33BB4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52440B-D920-3245-537A-A06BF4416BC0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7204F2-941F-7635-D002-D9BD685756C7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2C3F73-C2E3-0E08-A07A-F180DF6B476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849EBB-1D99-33A2-2022-A9ED7E43DA73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08ABD4-82D5-2279-95A3-F5B53DB7468B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래픽 16" descr="햄버거 메뉴 아이콘 단색으로 채워진">
            <a:extLst>
              <a:ext uri="{FF2B5EF4-FFF2-40B4-BE49-F238E27FC236}">
                <a16:creationId xmlns:a16="http://schemas.microsoft.com/office/drawing/2014/main" id="{C2A1F98C-3644-8CEE-7ABA-0DDAA0C356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379963-6B82-19D9-C4FD-1DDA7864D443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자유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err="1">
                <a:solidFill>
                  <a:srgbClr val="3F3F3F"/>
                </a:solidFill>
                <a:ea typeface="맑은 고딕"/>
              </a:rPr>
              <a:t>상세보기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7EBA1BD-F793-C9D3-8EBE-9F6FE30D130D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닫기을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수정창이 닫아진다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4" name="그림 3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EE44284-8975-2FF8-FF22-FB964AD2FD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pic>
        <p:nvPicPr>
          <p:cNvPr id="35" name="그래픽 22" descr="갈매기형 화살표 단색으로 채워진">
            <a:extLst>
              <a:ext uri="{FF2B5EF4-FFF2-40B4-BE49-F238E27FC236}">
                <a16:creationId xmlns:a16="http://schemas.microsoft.com/office/drawing/2014/main" id="{289284F5-3835-4EE8-8F0B-F0A17C62D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2629" y="6215743"/>
            <a:ext cx="239487" cy="2394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604E87-02FB-43D7-B79B-C5E6D14676ED}"/>
              </a:ext>
            </a:extLst>
          </p:cNvPr>
          <p:cNvSpPr txBox="1"/>
          <p:nvPr/>
        </p:nvSpPr>
        <p:spPr>
          <a:xfrm>
            <a:off x="8710967" y="62146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88EB5-802E-30A7-C484-157E49A6322E}"/>
              </a:ext>
            </a:extLst>
          </p:cNvPr>
          <p:cNvSpPr/>
          <p:nvPr/>
        </p:nvSpPr>
        <p:spPr>
          <a:xfrm>
            <a:off x="2307770" y="2264227"/>
            <a:ext cx="6074227" cy="16328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주말에도 출근하는 우리모두 </a:t>
            </a:r>
            <a:r>
              <a:rPr lang="ko-KR" altLang="en-US" sz="1000" b="1" err="1">
                <a:solidFill>
                  <a:srgbClr val="000000"/>
                </a:solidFill>
                <a:ea typeface="맑은 고딕"/>
              </a:rPr>
              <a:t>화이팅</a:t>
            </a:r>
            <a:r>
              <a:rPr lang="ko-KR" altLang="en-US" sz="1000" b="1">
                <a:solidFill>
                  <a:srgbClr val="000000"/>
                </a:solidFill>
                <a:ea typeface="맑은 고딕"/>
              </a:rPr>
              <a:t> 합시다.</a:t>
            </a:r>
          </a:p>
        </p:txBody>
      </p:sp>
      <p:pic>
        <p:nvPicPr>
          <p:cNvPr id="38" name="그림 178">
            <a:extLst>
              <a:ext uri="{FF2B5EF4-FFF2-40B4-BE49-F238E27FC236}">
                <a16:creationId xmlns:a16="http://schemas.microsoft.com/office/drawing/2014/main" id="{8165BA60-BB67-527E-A844-95F7CD07F4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0123" y="2251691"/>
            <a:ext cx="6097723" cy="2457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47B126-0B0C-D66F-6F3E-703C90A64328}"/>
              </a:ext>
            </a:extLst>
          </p:cNvPr>
          <p:cNvSpPr/>
          <p:nvPr/>
        </p:nvSpPr>
        <p:spPr>
          <a:xfrm>
            <a:off x="1336463" y="225409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5BBA06-69FD-D5EC-9437-37ABA49F8589}"/>
              </a:ext>
            </a:extLst>
          </p:cNvPr>
          <p:cNvSpPr/>
          <p:nvPr/>
        </p:nvSpPr>
        <p:spPr>
          <a:xfrm>
            <a:off x="2152891" y="4061126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댓글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193792-039A-9C98-0A42-4FB7587D1EC5}"/>
              </a:ext>
            </a:extLst>
          </p:cNvPr>
          <p:cNvSpPr txBox="1"/>
          <p:nvPr/>
        </p:nvSpPr>
        <p:spPr>
          <a:xfrm>
            <a:off x="2230170" y="4390391"/>
            <a:ext cx="5945108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ea typeface="맑은 고딕"/>
              </a:rPr>
              <a:t>댓글을 입력해주세요</a:t>
            </a:r>
          </a:p>
        </p:txBody>
      </p:sp>
      <p:cxnSp>
        <p:nvCxnSpPr>
          <p:cNvPr id="42" name="직선 연결선 18">
            <a:extLst>
              <a:ext uri="{FF2B5EF4-FFF2-40B4-BE49-F238E27FC236}">
                <a16:creationId xmlns:a16="http://schemas.microsoft.com/office/drawing/2014/main" id="{C5FA56D6-F2C9-C595-92E0-54D5699E3CE8}"/>
              </a:ext>
            </a:extLst>
          </p:cNvPr>
          <p:cNvCxnSpPr>
            <a:cxnSpLocks/>
          </p:cNvCxnSpPr>
          <p:nvPr/>
        </p:nvCxnSpPr>
        <p:spPr>
          <a:xfrm flipV="1">
            <a:off x="2280484" y="4709022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13">
            <a:extLst>
              <a:ext uri="{FF2B5EF4-FFF2-40B4-BE49-F238E27FC236}">
                <a16:creationId xmlns:a16="http://schemas.microsoft.com/office/drawing/2014/main" id="{0C4E16CC-1F89-3502-100E-07B78B3973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341" y="4418239"/>
            <a:ext cx="449036" cy="2966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4AB5BB9-C13E-A9FE-CCC9-36E0A74DFEBD}"/>
              </a:ext>
            </a:extLst>
          </p:cNvPr>
          <p:cNvSpPr txBox="1"/>
          <p:nvPr/>
        </p:nvSpPr>
        <p:spPr>
          <a:xfrm>
            <a:off x="2458770" y="5217705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latin typeface="Malgun Gothic"/>
                <a:ea typeface="Malgun Gothic"/>
              </a:rPr>
              <a:t>그럼 노래방?</a:t>
            </a:r>
            <a:endParaRPr lang="ko-KR">
              <a:latin typeface="Malgun Gothic"/>
              <a:ea typeface="Malgun Gothic"/>
            </a:endParaRPr>
          </a:p>
        </p:txBody>
      </p:sp>
      <p:cxnSp>
        <p:nvCxnSpPr>
          <p:cNvPr id="45" name="직선 연결선 18">
            <a:extLst>
              <a:ext uri="{FF2B5EF4-FFF2-40B4-BE49-F238E27FC236}">
                <a16:creationId xmlns:a16="http://schemas.microsoft.com/office/drawing/2014/main" id="{EFC2009B-3B4B-355E-57A0-B33E7A8472B4}"/>
              </a:ext>
            </a:extLst>
          </p:cNvPr>
          <p:cNvCxnSpPr>
            <a:cxnSpLocks/>
          </p:cNvCxnSpPr>
          <p:nvPr/>
        </p:nvCxnSpPr>
        <p:spPr>
          <a:xfrm flipV="1">
            <a:off x="2411112" y="5514565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48B55E-F707-BD7A-147D-F3F28AF6EC1A}"/>
              </a:ext>
            </a:extLst>
          </p:cNvPr>
          <p:cNvSpPr txBox="1"/>
          <p:nvPr/>
        </p:nvSpPr>
        <p:spPr>
          <a:xfrm>
            <a:off x="2415226" y="4880248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err="1">
                <a:ea typeface="맑은 고딕"/>
              </a:rPr>
              <a:t>신국현</a:t>
            </a:r>
            <a:r>
              <a:rPr lang="ko-KR" altLang="en-US" sz="1400" b="1">
                <a:ea typeface="맑은 고딕"/>
              </a:rPr>
              <a:t> 과장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FA6288-3298-20EE-2D2C-A5F61D2000F1}"/>
              </a:ext>
            </a:extLst>
          </p:cNvPr>
          <p:cNvSpPr txBox="1"/>
          <p:nvPr/>
        </p:nvSpPr>
        <p:spPr>
          <a:xfrm>
            <a:off x="2458770" y="5947047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난 집 </a:t>
            </a:r>
            <a:r>
              <a:rPr lang="ko-KR" altLang="en-US" sz="1400" err="1">
                <a:ea typeface="맑은 고딕"/>
              </a:rPr>
              <a:t>갈생각인데</a:t>
            </a:r>
          </a:p>
        </p:txBody>
      </p:sp>
      <p:cxnSp>
        <p:nvCxnSpPr>
          <p:cNvPr id="48" name="직선 연결선 18">
            <a:extLst>
              <a:ext uri="{FF2B5EF4-FFF2-40B4-BE49-F238E27FC236}">
                <a16:creationId xmlns:a16="http://schemas.microsoft.com/office/drawing/2014/main" id="{20050E64-1111-D8C2-960E-7A969DD18CFF}"/>
              </a:ext>
            </a:extLst>
          </p:cNvPr>
          <p:cNvCxnSpPr>
            <a:cxnSpLocks/>
          </p:cNvCxnSpPr>
          <p:nvPr/>
        </p:nvCxnSpPr>
        <p:spPr>
          <a:xfrm flipV="1">
            <a:off x="2356683" y="6211250"/>
            <a:ext cx="5512466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E0B383D-8E5E-EB45-6F41-BD569DC883F2}"/>
              </a:ext>
            </a:extLst>
          </p:cNvPr>
          <p:cNvSpPr txBox="1"/>
          <p:nvPr/>
        </p:nvSpPr>
        <p:spPr>
          <a:xfrm>
            <a:off x="2415226" y="5631362"/>
            <a:ext cx="115539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</a:rPr>
              <a:t>변정민 과장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16E214-803F-4CC3-2435-069DDA5F5861}"/>
              </a:ext>
            </a:extLst>
          </p:cNvPr>
          <p:cNvSpPr txBox="1"/>
          <p:nvPr/>
        </p:nvSpPr>
        <p:spPr>
          <a:xfrm>
            <a:off x="6834828" y="4793162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10:00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2003CA-3608-5147-CDBB-AC9AD4FE7361}"/>
              </a:ext>
            </a:extLst>
          </p:cNvPr>
          <p:cNvSpPr txBox="1"/>
          <p:nvPr/>
        </p:nvSpPr>
        <p:spPr>
          <a:xfrm>
            <a:off x="6791285" y="5598705"/>
            <a:ext cx="126425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ea typeface="맑은 고딕"/>
              </a:rPr>
              <a:t>2023/06/25 09:50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BEC47-988D-E7D2-9918-62CEF4A3CB39}"/>
              </a:ext>
            </a:extLst>
          </p:cNvPr>
          <p:cNvSpPr txBox="1"/>
          <p:nvPr/>
        </p:nvSpPr>
        <p:spPr>
          <a:xfrm>
            <a:off x="4722998" y="5195934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수정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4804F-5FB0-3A5F-2500-4E18531ACEC6}"/>
              </a:ext>
            </a:extLst>
          </p:cNvPr>
          <p:cNvSpPr txBox="1"/>
          <p:nvPr/>
        </p:nvSpPr>
        <p:spPr>
          <a:xfrm>
            <a:off x="5114884" y="5195934"/>
            <a:ext cx="53491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i="1">
                <a:solidFill>
                  <a:schemeClr val="tx2">
                    <a:lumMod val="60000"/>
                    <a:lumOff val="40000"/>
                  </a:schemeClr>
                </a:solidFill>
                <a:ea typeface="맑은 고딕"/>
              </a:rPr>
              <a:t>삭제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64B7CE5-13D2-D463-F323-8110F21B9467}"/>
              </a:ext>
            </a:extLst>
          </p:cNvPr>
          <p:cNvSpPr/>
          <p:nvPr/>
        </p:nvSpPr>
        <p:spPr>
          <a:xfrm rot="16200000">
            <a:off x="6004448" y="3279402"/>
            <a:ext cx="336467" cy="4126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1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E188EAE-B1ED-9FE2-82F5-DAA53B8FD371}"/>
              </a:ext>
            </a:extLst>
          </p:cNvPr>
          <p:cNvSpPr/>
          <p:nvPr/>
        </p:nvSpPr>
        <p:spPr>
          <a:xfrm>
            <a:off x="6702764" y="3322263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3E585E-BB52-1C1E-6290-DD126FBCD7BA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2C47E23-6418-0DB1-CD45-B04B165795CD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CA4455-2DFD-EC75-5CFA-2DF4B9422D0D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0" name="그림 5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5266DAF0-327B-DEB0-A8A9-DAC7A3BF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1" name="직선 연결선[R] 18">
              <a:extLst>
                <a:ext uri="{FF2B5EF4-FFF2-40B4-BE49-F238E27FC236}">
                  <a16:creationId xmlns:a16="http://schemas.microsoft.com/office/drawing/2014/main" id="{07046919-1476-8BD8-29DE-98894D073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21">
              <a:extLst>
                <a:ext uri="{FF2B5EF4-FFF2-40B4-BE49-F238E27FC236}">
                  <a16:creationId xmlns:a16="http://schemas.microsoft.com/office/drawing/2014/main" id="{F166DFC0-2860-A78F-D3B7-394A62F863AC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모서리가 둥근 직사각형 23">
              <a:extLst>
                <a:ext uri="{FF2B5EF4-FFF2-40B4-BE49-F238E27FC236}">
                  <a16:creationId xmlns:a16="http://schemas.microsoft.com/office/drawing/2014/main" id="{5BF43C5C-D9DE-5C0A-1CC6-5A4DB0D65543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4" name="직선 연결선[R] 24">
              <a:extLst>
                <a:ext uri="{FF2B5EF4-FFF2-40B4-BE49-F238E27FC236}">
                  <a16:creationId xmlns:a16="http://schemas.microsoft.com/office/drawing/2014/main" id="{4C6B6457-640F-626C-30FA-98EEE0C1EDF4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2C9AE1-A43F-9FAB-02A7-BCEB78FEC986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AAE2A2-64FB-A22D-6843-647E332AB60F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7" name="그래픽 66" descr="돋보기 단색으로 채워진">
              <a:extLst>
                <a:ext uri="{FF2B5EF4-FFF2-40B4-BE49-F238E27FC236}">
                  <a16:creationId xmlns:a16="http://schemas.microsoft.com/office/drawing/2014/main" id="{D2CC1AA8-A23D-51E1-0461-7D49AABB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006A419-A3CC-BE09-99C9-3AF1C2E0AB79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E56F3E-918E-76AE-3E97-E278CE7731C0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135DA9-D63B-1CEF-9444-C513FEEF320B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D9C66E1-D6F3-C0D7-43FF-262AB93626E6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DBEB87-C6BB-E1C8-B5D9-C5225FD6C42B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D8A5D66-E62E-8608-CC0E-E1CFAA318D54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FF0BCBF-5690-F462-2A2E-FFB269250C10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CD6446-B116-396F-FBEC-B9B35FC7311E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1A092ED-2756-A516-B21D-48F516618913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B0F1CB3-9C84-431C-8CEA-57DB0A0B8123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918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게시판(자유게시판)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3403427" y="136488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993BA836-B6B2-549E-3C69-60C7E127051D}"/>
              </a:ext>
            </a:extLst>
          </p:cNvPr>
          <p:cNvSpPr/>
          <p:nvPr/>
        </p:nvSpPr>
        <p:spPr>
          <a:xfrm>
            <a:off x="-2715874" y="2846934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40829DA-FAB4-4F58-1255-8C3F9DF90652}"/>
              </a:ext>
            </a:extLst>
          </p:cNvPr>
          <p:cNvSpPr/>
          <p:nvPr/>
        </p:nvSpPr>
        <p:spPr>
          <a:xfrm>
            <a:off x="5150479" y="129240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pic>
        <p:nvPicPr>
          <p:cNvPr id="79" name="그림 7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00EE22B-19DF-A2ED-E92C-6119705AFE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101" name="모서리가 둥근 직사각형 13">
            <a:extLst>
              <a:ext uri="{FF2B5EF4-FFF2-40B4-BE49-F238E27FC236}">
                <a16:creationId xmlns:a16="http://schemas.microsoft.com/office/drawing/2014/main" id="{CF6EDC33-4403-8315-665D-B9BF4FFB9838}"/>
              </a:ext>
            </a:extLst>
          </p:cNvPr>
          <p:cNvSpPr/>
          <p:nvPr/>
        </p:nvSpPr>
        <p:spPr>
          <a:xfrm>
            <a:off x="3083575" y="1660947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3" name="모서리가 둥근 직사각형 15">
            <a:extLst>
              <a:ext uri="{FF2B5EF4-FFF2-40B4-BE49-F238E27FC236}">
                <a16:creationId xmlns:a16="http://schemas.microsoft.com/office/drawing/2014/main" id="{F7B95F11-93EA-D05F-E2E1-52E46E2C18F4}"/>
              </a:ext>
            </a:extLst>
          </p:cNvPr>
          <p:cNvSpPr/>
          <p:nvPr/>
        </p:nvSpPr>
        <p:spPr>
          <a:xfrm>
            <a:off x="1480015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5" name="모서리가 둥근 직사각형 16">
            <a:extLst>
              <a:ext uri="{FF2B5EF4-FFF2-40B4-BE49-F238E27FC236}">
                <a16:creationId xmlns:a16="http://schemas.microsoft.com/office/drawing/2014/main" id="{1C355486-D663-4A63-5DB3-1A2E90C6C0C9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8B1444-28B8-02E0-9D7F-9004F07F48A5}"/>
              </a:ext>
            </a:extLst>
          </p:cNvPr>
          <p:cNvSpPr txBox="1"/>
          <p:nvPr/>
        </p:nvSpPr>
        <p:spPr>
          <a:xfrm>
            <a:off x="1489697" y="172355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09111-003B-8E68-7D46-694ED3322911}"/>
              </a:ext>
            </a:extLst>
          </p:cNvPr>
          <p:cNvSpPr txBox="1"/>
          <p:nvPr/>
        </p:nvSpPr>
        <p:spPr>
          <a:xfrm>
            <a:off x="3136169" y="17142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C2A15D4-2731-F3A1-3737-9418E71ECD01}"/>
              </a:ext>
            </a:extLst>
          </p:cNvPr>
          <p:cNvSpPr txBox="1"/>
          <p:nvPr/>
        </p:nvSpPr>
        <p:spPr>
          <a:xfrm>
            <a:off x="4699006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2" name="그래픽 8" descr="확인 표시 단색으로 채워진">
            <a:extLst>
              <a:ext uri="{FF2B5EF4-FFF2-40B4-BE49-F238E27FC236}">
                <a16:creationId xmlns:a16="http://schemas.microsoft.com/office/drawing/2014/main" id="{0D332814-F6B7-BF12-6EF8-91F1100D6D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7292" y="5723961"/>
            <a:ext cx="185058" cy="1959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E7EABC1-B365-106A-B090-2BE30AA91C0C}"/>
              </a:ext>
            </a:extLst>
          </p:cNvPr>
          <p:cNvSpPr/>
          <p:nvPr/>
        </p:nvSpPr>
        <p:spPr>
          <a:xfrm>
            <a:off x="6321018" y="543216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7" name="그래픽 8" descr="닫기 단색으로 채워진">
            <a:extLst>
              <a:ext uri="{FF2B5EF4-FFF2-40B4-BE49-F238E27FC236}">
                <a16:creationId xmlns:a16="http://schemas.microsoft.com/office/drawing/2014/main" id="{47FE26FD-C25F-8316-66C9-FB3295CC28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0115" y="5765626"/>
            <a:ext cx="185247" cy="172110"/>
          </a:xfrm>
          <a:prstGeom prst="rect">
            <a:avLst/>
          </a:prstGeom>
        </p:spPr>
      </p:pic>
      <p:pic>
        <p:nvPicPr>
          <p:cNvPr id="35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16CBF27E-1876-3D59-4670-C7F2D7D57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0807" y="5723958"/>
            <a:ext cx="228601" cy="217716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7248499" y="5435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EDB4F09-34C9-A69B-5A01-FBF3D7EE5F08}"/>
              </a:ext>
            </a:extLst>
          </p:cNvPr>
          <p:cNvSpPr/>
          <p:nvPr/>
        </p:nvSpPr>
        <p:spPr>
          <a:xfrm>
            <a:off x="8166178" y="543184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2841610" y="25146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A63469-BD56-6BE8-11C6-A34320F79F1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C52B69-4BD2-2843-953D-34681D1B385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돋보기 단색으로 채워진">
            <a:extLst>
              <a:ext uri="{FF2B5EF4-FFF2-40B4-BE49-F238E27FC236}">
                <a16:creationId xmlns:a16="http://schemas.microsoft.com/office/drawing/2014/main" id="{D934D8CC-FD79-45DC-A53A-37643EDB1B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C1F7E3-137A-DD47-E4F0-B6DEF647A6B0}"/>
              </a:ext>
            </a:extLst>
          </p:cNvPr>
          <p:cNvSpPr/>
          <p:nvPr/>
        </p:nvSpPr>
        <p:spPr>
          <a:xfrm>
            <a:off x="8410427" y="139887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CFF2B-D595-0BA6-BB70-F61ED3FB97B6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187" name="표 67">
            <a:extLst>
              <a:ext uri="{FF2B5EF4-FFF2-40B4-BE49-F238E27FC236}">
                <a16:creationId xmlns:a16="http://schemas.microsoft.com/office/drawing/2014/main" id="{6E7A7C2F-398D-AB0C-A7FE-A05189C1C674}"/>
              </a:ext>
            </a:extLst>
          </p:cNvPr>
          <p:cNvGraphicFramePr>
            <a:graphicFrameLocks noGrp="1"/>
          </p:cNvGraphicFramePr>
          <p:nvPr/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롤 </a:t>
                      </a:r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할사람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구함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신국현대리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진짜 </a:t>
                      </a:r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집가고싶다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2022-06-22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E6BB2E6D-6149-E1FA-041A-AA483F9BF4CB}"/>
              </a:ext>
            </a:extLst>
          </p:cNvPr>
          <p:cNvSpPr/>
          <p:nvPr/>
        </p:nvSpPr>
        <p:spPr>
          <a:xfrm>
            <a:off x="1725730" y="23604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FC69A1CA-0893-B884-3B24-83F5ABCF285A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41FEC-C8BD-1C48-6A81-410E9C05165B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모서리가 둥근 직사각형 16">
            <a:extLst>
              <a:ext uri="{FF2B5EF4-FFF2-40B4-BE49-F238E27FC236}">
                <a16:creationId xmlns:a16="http://schemas.microsoft.com/office/drawing/2014/main" id="{F6E8FCAC-5514-48E3-AE03-0B52FC19D18B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46315-1D19-1068-01A6-7F714252EE8E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59" name="모서리가 둥근 직사각형 16">
            <a:extLst>
              <a:ext uri="{FF2B5EF4-FFF2-40B4-BE49-F238E27FC236}">
                <a16:creationId xmlns:a16="http://schemas.microsoft.com/office/drawing/2014/main" id="{E60835F7-CED1-19BE-98E0-07E690DF1898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20567C-80AF-8874-66E5-63DBA8E5C22D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1" name="모서리가 둥근 직사각형 16">
            <a:extLst>
              <a:ext uri="{FF2B5EF4-FFF2-40B4-BE49-F238E27FC236}">
                <a16:creationId xmlns:a16="http://schemas.microsoft.com/office/drawing/2014/main" id="{51F092A3-B664-605E-7CAD-E5DC2ED61291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3" name="모서리가 둥근 직사각형 16">
            <a:extLst>
              <a:ext uri="{FF2B5EF4-FFF2-40B4-BE49-F238E27FC236}">
                <a16:creationId xmlns:a16="http://schemas.microsoft.com/office/drawing/2014/main" id="{2B479922-8F0B-DA2B-1526-07A2817B5777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5" name="모서리가 둥근 직사각형 16">
            <a:extLst>
              <a:ext uri="{FF2B5EF4-FFF2-40B4-BE49-F238E27FC236}">
                <a16:creationId xmlns:a16="http://schemas.microsoft.com/office/drawing/2014/main" id="{22A30B5F-EDE4-1B3C-D324-CFD3FE5109C8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7" name="모서리가 둥근 직사각형 16">
            <a:extLst>
              <a:ext uri="{FF2B5EF4-FFF2-40B4-BE49-F238E27FC236}">
                <a16:creationId xmlns:a16="http://schemas.microsoft.com/office/drawing/2014/main" id="{51B19708-A092-AC9C-E77E-E2240546A977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9" name="모서리가 둥근 직사각형 16">
            <a:extLst>
              <a:ext uri="{FF2B5EF4-FFF2-40B4-BE49-F238E27FC236}">
                <a16:creationId xmlns:a16="http://schemas.microsoft.com/office/drawing/2014/main" id="{71274C03-EF18-B1F6-67CD-38730949255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1" name="모서리가 둥근 직사각형 16">
            <a:extLst>
              <a:ext uri="{FF2B5EF4-FFF2-40B4-BE49-F238E27FC236}">
                <a16:creationId xmlns:a16="http://schemas.microsoft.com/office/drawing/2014/main" id="{3FDE652E-4D25-5C25-BA45-70FE0B595995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3" name="모서리가 둥근 직사각형 16">
            <a:extLst>
              <a:ext uri="{FF2B5EF4-FFF2-40B4-BE49-F238E27FC236}">
                <a16:creationId xmlns:a16="http://schemas.microsoft.com/office/drawing/2014/main" id="{2A7490CE-77E8-C1FC-4BBC-1A6D20353A55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996D123-BCBC-0AB2-E3E0-9086817ADF03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986835-6908-BF64-8380-E3D77CABEEEC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D345C24-ACC7-1A37-9607-83A7DA2AE343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FA3142E-923D-115F-0B41-E05530D9470B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7D1E504-AF08-6D72-B845-48E78A260E5A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85FED04-A518-B9E4-6950-EFF3912BE049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FAFA8DD-2CEA-71E3-1893-F196554BA290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1683971" y="137813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1</a:t>
            </a:r>
            <a:endParaRPr kumimoji="1" lang="ko-KR" altLang="en-US" sz="28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3133730" y="221599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1722353" y="57629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7</a:t>
            </a:r>
            <a:endParaRPr kumimoji="1" lang="ko-KR" altLang="en-US" sz="2800" b="1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2468021" y="571651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8</a:t>
            </a:r>
            <a:endParaRPr kumimoji="1" lang="ko-KR" altLang="en-US" sz="2800" b="1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3213320" y="57072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4432588" y="5619940"/>
            <a:ext cx="366871" cy="485372"/>
            <a:chOff x="1406659" y="3857332"/>
            <a:chExt cx="357509" cy="49522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06659" y="3890897"/>
              <a:ext cx="354890" cy="46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10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B73931-00F3-81B9-7629-2A9B9274CDA2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수정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게시물을 삭제한다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3" name="모서리가 둥근 직사각형 43">
            <a:extLst>
              <a:ext uri="{FF2B5EF4-FFF2-40B4-BE49-F238E27FC236}">
                <a16:creationId xmlns:a16="http://schemas.microsoft.com/office/drawing/2014/main" id="{18F571ED-4522-7603-4A08-A595B7622F87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5C7CE31-B60B-E221-8453-E41DC8668F3B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A54E8B6-A345-6E64-E582-8339148BAF63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64" name="직선 연결선[R] 18">
              <a:extLst>
                <a:ext uri="{FF2B5EF4-FFF2-40B4-BE49-F238E27FC236}">
                  <a16:creationId xmlns:a16="http://schemas.microsoft.com/office/drawing/2014/main" id="{3A32D267-ECA4-32F4-1E06-EDA76163F139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모서리가 둥근 직사각형 21">
              <a:extLst>
                <a:ext uri="{FF2B5EF4-FFF2-40B4-BE49-F238E27FC236}">
                  <a16:creationId xmlns:a16="http://schemas.microsoft.com/office/drawing/2014/main" id="{D67E0195-279A-85C3-B439-66DD9410DBB8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E787F3-974D-0026-DFBC-856E096D2B85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02B3D5-485D-A6FB-6830-8879F3D46E2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F49740-4B02-760A-D0CE-BBE3252A834C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39A4E4E-0DB1-120E-8BAD-9CF249CB17AB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328286-3535-03BD-8168-32119E68E4EE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B5361E5-3675-75B7-47F3-8DCFC4EF913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B84DCF-528D-2758-A4EF-681E402D7A11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50904DC-3D3C-CC2A-DB79-4F01DE926FA0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DAD826-A2B3-03A5-49DF-53BB57E140FD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D8D0B0-FE55-D1C8-A04F-6E40B789B28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7938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393783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게시판(양식함)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</a:t>
                      </a:r>
                      <a:endParaRPr lang="ko-KR" sz="1100" b="1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2786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69403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양식함 상세페이지로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543FEF0-C54B-B198-0769-8C67902F0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DAFE7074-7218-21B1-2978-C535868F0E2C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13">
            <a:extLst>
              <a:ext uri="{FF2B5EF4-FFF2-40B4-BE49-F238E27FC236}">
                <a16:creationId xmlns:a16="http://schemas.microsoft.com/office/drawing/2014/main" id="{8385EBFC-6004-606E-407D-D07693B31958}"/>
              </a:ext>
            </a:extLst>
          </p:cNvPr>
          <p:cNvSpPr/>
          <p:nvPr/>
        </p:nvSpPr>
        <p:spPr>
          <a:xfrm>
            <a:off x="1485234" y="1660947"/>
            <a:ext cx="1488738" cy="4880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15">
            <a:extLst>
              <a:ext uri="{FF2B5EF4-FFF2-40B4-BE49-F238E27FC236}">
                <a16:creationId xmlns:a16="http://schemas.microsoft.com/office/drawing/2014/main" id="{05DC0EA3-D331-07B2-01AD-7721F3175A6A}"/>
              </a:ext>
            </a:extLst>
          </p:cNvPr>
          <p:cNvSpPr/>
          <p:nvPr/>
        </p:nvSpPr>
        <p:spPr>
          <a:xfrm>
            <a:off x="3087649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ED3385-9EDB-0831-C7B8-6D7AA488194B}"/>
              </a:ext>
            </a:extLst>
          </p:cNvPr>
          <p:cNvSpPr txBox="1"/>
          <p:nvPr/>
        </p:nvSpPr>
        <p:spPr>
          <a:xfrm>
            <a:off x="1548904" y="1717444"/>
            <a:ext cx="136365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AE6470-1F3D-229C-FA6B-C9FDA1507F1F}"/>
              </a:ext>
            </a:extLst>
          </p:cNvPr>
          <p:cNvSpPr txBox="1"/>
          <p:nvPr/>
        </p:nvSpPr>
        <p:spPr>
          <a:xfrm>
            <a:off x="3080413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A22F0F-1E77-6B5A-D763-13818F8DFCE9}"/>
              </a:ext>
            </a:extLst>
          </p:cNvPr>
          <p:cNvSpPr txBox="1"/>
          <p:nvPr/>
        </p:nvSpPr>
        <p:spPr>
          <a:xfrm>
            <a:off x="4720778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FC0F8-E348-09CF-4819-1AEC62233CC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graphicFrame>
        <p:nvGraphicFramePr>
          <p:cNvPr id="97" name="표 67">
            <a:extLst>
              <a:ext uri="{FF2B5EF4-FFF2-40B4-BE49-F238E27FC236}">
                <a16:creationId xmlns:a16="http://schemas.microsoft.com/office/drawing/2014/main" id="{5A6F1470-2607-2D32-1726-AA5042370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65040"/>
              </p:ext>
            </p:extLst>
          </p:nvPr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30" name="타원 29">
            <a:extLst>
              <a:ext uri="{FF2B5EF4-FFF2-40B4-BE49-F238E27FC236}">
                <a16:creationId xmlns:a16="http://schemas.microsoft.com/office/drawing/2014/main" id="{B9046BFF-4D63-0E86-19EE-F1840BA10811}"/>
              </a:ext>
            </a:extLst>
          </p:cNvPr>
          <p:cNvSpPr/>
          <p:nvPr/>
        </p:nvSpPr>
        <p:spPr>
          <a:xfrm>
            <a:off x="2756417" y="229415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6</a:t>
            </a:r>
            <a:endParaRPr lang="ko-KR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9382C7-EDB0-1A11-EE96-81755E4F2118}"/>
              </a:ext>
            </a:extLst>
          </p:cNvPr>
          <p:cNvSpPr/>
          <p:nvPr/>
        </p:nvSpPr>
        <p:spPr>
          <a:xfrm>
            <a:off x="8166974" y="14219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12BF11C-1543-21AF-3270-C3AEAE81CA30}"/>
              </a:ext>
            </a:extLst>
          </p:cNvPr>
          <p:cNvSpPr/>
          <p:nvPr/>
        </p:nvSpPr>
        <p:spPr>
          <a:xfrm>
            <a:off x="1261096" y="23883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65" name="모서리가 둥근 직사각형 16">
            <a:extLst>
              <a:ext uri="{FF2B5EF4-FFF2-40B4-BE49-F238E27FC236}">
                <a16:creationId xmlns:a16="http://schemas.microsoft.com/office/drawing/2014/main" id="{B0B1B9D7-EBBC-DB15-5BEF-4863B86C6354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모서리가 둥근 직사각형 16">
            <a:extLst>
              <a:ext uri="{FF2B5EF4-FFF2-40B4-BE49-F238E27FC236}">
                <a16:creationId xmlns:a16="http://schemas.microsoft.com/office/drawing/2014/main" id="{258496DD-83DC-135C-E338-848ACA2F5070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모서리가 둥근 직사각형 16">
            <a:extLst>
              <a:ext uri="{FF2B5EF4-FFF2-40B4-BE49-F238E27FC236}">
                <a16:creationId xmlns:a16="http://schemas.microsoft.com/office/drawing/2014/main" id="{66B39CA1-7267-3D34-246F-078D2B82E6AC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모서리가 둥근 직사각형 16">
            <a:extLst>
              <a:ext uri="{FF2B5EF4-FFF2-40B4-BE49-F238E27FC236}">
                <a16:creationId xmlns:a16="http://schemas.microsoft.com/office/drawing/2014/main" id="{510631F7-A0F4-6243-FB18-5159B8C1E241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모서리가 둥근 직사각형 16">
            <a:extLst>
              <a:ext uri="{FF2B5EF4-FFF2-40B4-BE49-F238E27FC236}">
                <a16:creationId xmlns:a16="http://schemas.microsoft.com/office/drawing/2014/main" id="{F8F0B287-6449-A832-6419-2A3F7291A3E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모서리가 둥근 직사각형 16">
            <a:extLst>
              <a:ext uri="{FF2B5EF4-FFF2-40B4-BE49-F238E27FC236}">
                <a16:creationId xmlns:a16="http://schemas.microsoft.com/office/drawing/2014/main" id="{5CF77267-5FD0-A532-3962-3536BEBB4018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모서리가 둥근 직사각형 16">
            <a:extLst>
              <a:ext uri="{FF2B5EF4-FFF2-40B4-BE49-F238E27FC236}">
                <a16:creationId xmlns:a16="http://schemas.microsoft.com/office/drawing/2014/main" id="{23F967A2-98DF-ACEA-4039-BBDAA51DD8B8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F319CD-6495-F50E-9016-2ABAAE2EAE0B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023C8E-8617-FD8B-4AAD-2B0570A32705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3FC4E3-7F34-3B76-D33A-089FD0394922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605F9A-B7ED-FBE1-5C79-2C3C8F0E197F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458DA6-FDE2-2439-7C42-6ADE6E8D4ACD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BC0A8C-920E-9E2A-3DF0-C255B3B77D84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FD83AB-25FE-B8A7-567A-069120CED585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37EE294-BD59-E605-F652-484316858D55}"/>
              </a:ext>
            </a:extLst>
          </p:cNvPr>
          <p:cNvSpPr/>
          <p:nvPr/>
        </p:nvSpPr>
        <p:spPr>
          <a:xfrm>
            <a:off x="2019541" y="13145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B85A24-87CB-9A7C-08CA-92336AF084E9}"/>
              </a:ext>
            </a:extLst>
          </p:cNvPr>
          <p:cNvSpPr/>
          <p:nvPr/>
        </p:nvSpPr>
        <p:spPr>
          <a:xfrm>
            <a:off x="3673638" y="13702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D5C57-0C44-D3E9-DE30-7B585A3C7F28}"/>
              </a:ext>
            </a:extLst>
          </p:cNvPr>
          <p:cNvSpPr/>
          <p:nvPr/>
        </p:nvSpPr>
        <p:spPr>
          <a:xfrm>
            <a:off x="5355613" y="13145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3</a:t>
            </a:r>
            <a:endParaRPr lang="ko-KR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090FD7-4F2A-1419-23FB-724AC573E80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 descr="돋보기 단색으로 채워진">
            <a:extLst>
              <a:ext uri="{FF2B5EF4-FFF2-40B4-BE49-F238E27FC236}">
                <a16:creationId xmlns:a16="http://schemas.microsoft.com/office/drawing/2014/main" id="{F7940922-E556-0ABF-A293-4FA5B2F0A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F3459-B188-B240-669E-3D53BBEB7AAA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BA28CF7-C927-D3FD-BC1F-DE7FE751DFC6}"/>
              </a:ext>
            </a:extLst>
          </p:cNvPr>
          <p:cNvSpPr/>
          <p:nvPr/>
        </p:nvSpPr>
        <p:spPr>
          <a:xfrm>
            <a:off x="4324943" y="563424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7</a:t>
            </a:r>
            <a:endParaRPr lang="ko-KR"/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5E58F355-B254-859F-A82F-4D5031785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7299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78B0444-EBC4-391B-D900-6BE0618E0A62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29D19EE-8883-6234-A2FD-7621E5C8B7D4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2" name="그림 6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853DEB0-8BF4-7789-FF3B-44005F76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4" name="직선 연결선[R] 18">
              <a:extLst>
                <a:ext uri="{FF2B5EF4-FFF2-40B4-BE49-F238E27FC236}">
                  <a16:creationId xmlns:a16="http://schemas.microsoft.com/office/drawing/2014/main" id="{3E4EDAC7-89FC-0A6C-3092-0F05137BACB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모서리가 둥근 직사각형 21">
              <a:extLst>
                <a:ext uri="{FF2B5EF4-FFF2-40B4-BE49-F238E27FC236}">
                  <a16:creationId xmlns:a16="http://schemas.microsoft.com/office/drawing/2014/main" id="{3CAA4AF4-14AE-482E-A3B8-28B90B65B69D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모서리가 둥근 직사각형 23">
              <a:extLst>
                <a:ext uri="{FF2B5EF4-FFF2-40B4-BE49-F238E27FC236}">
                  <a16:creationId xmlns:a16="http://schemas.microsoft.com/office/drawing/2014/main" id="{E25F5262-35A7-0498-9FED-3BCAD4848CEF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6" name="직선 연결선[R] 24">
              <a:extLst>
                <a:ext uri="{FF2B5EF4-FFF2-40B4-BE49-F238E27FC236}">
                  <a16:creationId xmlns:a16="http://schemas.microsoft.com/office/drawing/2014/main" id="{E6CEABDF-2724-F9AD-1875-D21F0D66402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8474BFD-2805-0816-2A5E-4073DE62B6A4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2B59630-FAC6-0190-7365-57BE14F12FB8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84" name="그래픽 83" descr="돋보기 단색으로 채워진">
              <a:extLst>
                <a:ext uri="{FF2B5EF4-FFF2-40B4-BE49-F238E27FC236}">
                  <a16:creationId xmlns:a16="http://schemas.microsoft.com/office/drawing/2014/main" id="{DEB34424-D1FD-986D-E1C8-3B0753814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330F1C4-61E8-BE03-DAE1-5120C079063E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56A967A-EC48-C760-F7E7-A0BBF6BB71F0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025377B-C6EF-95A8-2A34-6562425376A9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928012E-7639-4706-6006-E7682BA1AB2B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035C0-A948-122D-8C44-51F5A94A9C82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6E267D3-C202-2F73-8908-A3532298DFE6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FA30100-2304-6D9F-1646-466847DFA8F7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EC58A68-1206-69AC-DFB7-783B2E2899AA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BF8D3B9-6A00-8910-D822-4136A2249EAC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18" name="모서리가 둥근 직사각형 43">
            <a:extLst>
              <a:ext uri="{FF2B5EF4-FFF2-40B4-BE49-F238E27FC236}">
                <a16:creationId xmlns:a16="http://schemas.microsoft.com/office/drawing/2014/main" id="{845F6E43-2E2A-5162-EF3F-EBBFD71C549D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5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13">
            <a:extLst>
              <a:ext uri="{FF2B5EF4-FFF2-40B4-BE49-F238E27FC236}">
                <a16:creationId xmlns:a16="http://schemas.microsoft.com/office/drawing/2014/main" id="{CA2ED59E-F99F-E6D8-6771-E9186AC3A378}"/>
              </a:ext>
            </a:extLst>
          </p:cNvPr>
          <p:cNvSpPr/>
          <p:nvPr/>
        </p:nvSpPr>
        <p:spPr>
          <a:xfrm>
            <a:off x="2866257" y="2015784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51" name="모서리가 둥근 직사각형 15">
            <a:extLst>
              <a:ext uri="{FF2B5EF4-FFF2-40B4-BE49-F238E27FC236}">
                <a16:creationId xmlns:a16="http://schemas.microsoft.com/office/drawing/2014/main" id="{A0246365-EE87-B5A9-5DB8-E2A9CF421F59}"/>
              </a:ext>
            </a:extLst>
          </p:cNvPr>
          <p:cNvSpPr/>
          <p:nvPr/>
        </p:nvSpPr>
        <p:spPr>
          <a:xfrm>
            <a:off x="1303066" y="2015784"/>
            <a:ext cx="1488738" cy="488084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52" name="모서리가 둥근 직사각형 13">
            <a:extLst>
              <a:ext uri="{FF2B5EF4-FFF2-40B4-BE49-F238E27FC236}">
                <a16:creationId xmlns:a16="http://schemas.microsoft.com/office/drawing/2014/main" id="{98815E35-40B0-F23B-47BA-1876E2A811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1770" y="2388393"/>
            <a:ext cx="8121180" cy="42012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클라우드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클라우드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클라우드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9507559" y="8422"/>
          <a:ext cx="2675907" cy="6849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4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체크되어 있는 파일을 다운로드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업로드할 파일을 선택 할 수 있다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체크되어 있는 파일을 삭제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파일만 체크가 가장하고 전체 체크도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목록에 유형별로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리트스가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정렬된다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업로드할 파일을 클라우드에 올려 두면 업로드 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85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3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클라우드는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부서로 나뉘고 형식은 동일하다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46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클라우드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1127383" y="-1176446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1616604" y="-977094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410416" y="-974562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437530" y="-1200993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1231031" y="5170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810977" y="5170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1673272" y="903687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9" name="그래픽 8" descr="닫기 단색으로 채워진">
            <a:extLst>
              <a:ext uri="{FF2B5EF4-FFF2-40B4-BE49-F238E27FC236}">
                <a16:creationId xmlns:a16="http://schemas.microsoft.com/office/drawing/2014/main" id="{983D6764-0169-DB6A-A3EB-8272C7F73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0896" y="2093461"/>
            <a:ext cx="185247" cy="17211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F5D06AD3-0C5D-9F4D-6EE4-457FDC570F73}"/>
              </a:ext>
            </a:extLst>
          </p:cNvPr>
          <p:cNvSpPr txBox="1"/>
          <p:nvPr/>
        </p:nvSpPr>
        <p:spPr>
          <a:xfrm>
            <a:off x="6493508" y="2055063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01B7AAD-8724-1925-3FE0-7F9AC96A4013}"/>
              </a:ext>
            </a:extLst>
          </p:cNvPr>
          <p:cNvSpPr txBox="1"/>
          <p:nvPr/>
        </p:nvSpPr>
        <p:spPr>
          <a:xfrm>
            <a:off x="1293104" y="1604290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ea typeface="맑은 고딕"/>
              </a:rPr>
              <a:t>클라우드 </a:t>
            </a:r>
            <a:endParaRPr lang="en-US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892397D-A794-F94D-7BEE-18FF1B941B10}"/>
              </a:ext>
            </a:extLst>
          </p:cNvPr>
          <p:cNvSpPr txBox="1"/>
          <p:nvPr/>
        </p:nvSpPr>
        <p:spPr>
          <a:xfrm>
            <a:off x="5753023" y="2073507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업로드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53" name="그래픽 152" descr="클라우드 동기화 단색으로 채워진">
            <a:extLst>
              <a:ext uri="{FF2B5EF4-FFF2-40B4-BE49-F238E27FC236}">
                <a16:creationId xmlns:a16="http://schemas.microsoft.com/office/drawing/2014/main" id="{4F72B05E-941E-155E-BE42-95F82291FCF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7273" y="2024495"/>
            <a:ext cx="302419" cy="302419"/>
          </a:xfrm>
          <a:prstGeom prst="rect">
            <a:avLst/>
          </a:prstGeom>
        </p:spPr>
      </p:pic>
      <p:pic>
        <p:nvPicPr>
          <p:cNvPr id="155" name="그래픽 154" descr="클라우드에서 다운로드 단색으로 채워진">
            <a:extLst>
              <a:ext uri="{FF2B5EF4-FFF2-40B4-BE49-F238E27FC236}">
                <a16:creationId xmlns:a16="http://schemas.microsoft.com/office/drawing/2014/main" id="{E98C5ACE-25F2-A234-6D77-35BACA37E6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85466" y="2025004"/>
            <a:ext cx="302419" cy="302419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CB322AEB-46EB-36F6-3B57-C2343D4E0443}"/>
              </a:ext>
            </a:extLst>
          </p:cNvPr>
          <p:cNvSpPr txBox="1"/>
          <p:nvPr/>
        </p:nvSpPr>
        <p:spPr>
          <a:xfrm>
            <a:off x="4731687" y="2073535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다운로드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413DA-A1AD-84C3-DA91-2A0BDC3FF7BB}"/>
              </a:ext>
            </a:extLst>
          </p:cNvPr>
          <p:cNvSpPr txBox="1"/>
          <p:nvPr/>
        </p:nvSpPr>
        <p:spPr>
          <a:xfrm>
            <a:off x="169839" y="4089382"/>
            <a:ext cx="118148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00" b="1" dirty="0">
                <a:solidFill>
                  <a:schemeClr val="bg1"/>
                </a:solidFill>
                <a:ea typeface="맑은 고딕"/>
              </a:rPr>
              <a:t>- </a:t>
            </a:r>
            <a:r>
              <a:rPr kumimoji="1" lang="ko-KR" altLang="en-US" sz="1000" b="1" dirty="0">
                <a:solidFill>
                  <a:schemeClr val="bg1"/>
                </a:solidFill>
                <a:ea typeface="맑은 고딕"/>
              </a:rPr>
              <a:t>부서 클라우드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603AA-49F4-43BB-B8E8-D1A4B182ADE2}"/>
              </a:ext>
            </a:extLst>
          </p:cNvPr>
          <p:cNvSpPr txBox="1"/>
          <p:nvPr/>
        </p:nvSpPr>
        <p:spPr>
          <a:xfrm>
            <a:off x="179224" y="4279022"/>
            <a:ext cx="114856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00" b="1">
                <a:solidFill>
                  <a:schemeClr val="bg1"/>
                </a:solidFill>
                <a:ea typeface="맑은 고딕"/>
              </a:rPr>
              <a:t>- My </a:t>
            </a:r>
            <a:r>
              <a:rPr kumimoji="1" lang="ko-KR" altLang="en-US" sz="1000" b="1">
                <a:solidFill>
                  <a:schemeClr val="bg1"/>
                </a:solidFill>
                <a:ea typeface="맑은 고딕"/>
              </a:rPr>
              <a:t>클라우드</a:t>
            </a:r>
            <a:endParaRPr kumimoji="1"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35" name="그래픽 34" descr="폴더 단색으로 채워진">
            <a:extLst>
              <a:ext uri="{FF2B5EF4-FFF2-40B4-BE49-F238E27FC236}">
                <a16:creationId xmlns:a16="http://schemas.microsoft.com/office/drawing/2014/main" id="{0D87A96A-362F-0A9B-56F0-239B1BCEA1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61659" y="4082696"/>
            <a:ext cx="861151" cy="861151"/>
          </a:xfrm>
          <a:prstGeom prst="rect">
            <a:avLst/>
          </a:prstGeom>
        </p:spPr>
      </p:pic>
      <p:pic>
        <p:nvPicPr>
          <p:cNvPr id="93" name="그림 92" descr="스크린샷, 그래픽, 폰트, 텍스트이(가) 표시된 사진&#10;&#10;자동 생성된 설명">
            <a:extLst>
              <a:ext uri="{FF2B5EF4-FFF2-40B4-BE49-F238E27FC236}">
                <a16:creationId xmlns:a16="http://schemas.microsoft.com/office/drawing/2014/main" id="{94A9199F-59C6-4EA5-F510-286846A9DEC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908" y="2751988"/>
            <a:ext cx="669170" cy="669170"/>
          </a:xfrm>
          <a:prstGeom prst="rect">
            <a:avLst/>
          </a:prstGeom>
        </p:spPr>
      </p:pic>
      <p:pic>
        <p:nvPicPr>
          <p:cNvPr id="94" name="그림 93" descr="스크린샷, 일렉트릭 블루, 그래픽, 상징이(가) 표시된 사진&#10;&#10;자동 생성된 설명">
            <a:extLst>
              <a:ext uri="{FF2B5EF4-FFF2-40B4-BE49-F238E27FC236}">
                <a16:creationId xmlns:a16="http://schemas.microsoft.com/office/drawing/2014/main" id="{8A070F2F-767D-29A3-9858-BE75307A69B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44" y="2666947"/>
            <a:ext cx="812590" cy="812590"/>
          </a:xfrm>
          <a:prstGeom prst="rect">
            <a:avLst/>
          </a:prstGeom>
        </p:spPr>
      </p:pic>
      <p:pic>
        <p:nvPicPr>
          <p:cNvPr id="95" name="그림 94" descr="상징, 그래픽, 폰트, 스크린샷이(가) 표시된 사진&#10;&#10;자동 생성된 설명">
            <a:extLst>
              <a:ext uri="{FF2B5EF4-FFF2-40B4-BE49-F238E27FC236}">
                <a16:creationId xmlns:a16="http://schemas.microsoft.com/office/drawing/2014/main" id="{AA041E62-9527-20A1-5D6D-2F3DFDE5FB7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60" y="2710065"/>
            <a:ext cx="812590" cy="812590"/>
          </a:xfrm>
          <a:prstGeom prst="rect">
            <a:avLst/>
          </a:prstGeom>
        </p:spPr>
      </p:pic>
      <p:pic>
        <p:nvPicPr>
          <p:cNvPr id="96" name="그림 95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A0383355-D0C0-E292-DC28-5F79A48AFAA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44" y="2635797"/>
            <a:ext cx="874890" cy="874890"/>
          </a:xfrm>
          <a:prstGeom prst="rect">
            <a:avLst/>
          </a:prstGeom>
        </p:spPr>
      </p:pic>
      <p:pic>
        <p:nvPicPr>
          <p:cNvPr id="97" name="그림 96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D68A6F3D-BB33-D6B8-048F-B0664320157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63" y="2700539"/>
            <a:ext cx="812590" cy="81259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25F501B9-765B-AF3F-EFEC-18ED3074FBF0}"/>
              </a:ext>
            </a:extLst>
          </p:cNvPr>
          <p:cNvSpPr txBox="1"/>
          <p:nvPr/>
        </p:nvSpPr>
        <p:spPr>
          <a:xfrm>
            <a:off x="-359539" y="5029330"/>
            <a:ext cx="855132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050" dirty="0">
                <a:solidFill>
                  <a:srgbClr val="3F3F3F"/>
                </a:solidFill>
                <a:ea typeface="맑은 고딕"/>
              </a:rPr>
              <a:t>기획서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.pdf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01CE293B-5A15-0F12-8393-AF2DEF5B0B2A}"/>
              </a:ext>
            </a:extLst>
          </p:cNvPr>
          <p:cNvSpPr/>
          <p:nvPr/>
        </p:nvSpPr>
        <p:spPr>
          <a:xfrm>
            <a:off x="7593531" y="2081363"/>
            <a:ext cx="1678445" cy="2191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D8BAC02-7A08-F6DE-977B-D4C20A5F10F8}"/>
              </a:ext>
            </a:extLst>
          </p:cNvPr>
          <p:cNvSpPr txBox="1"/>
          <p:nvPr/>
        </p:nvSpPr>
        <p:spPr>
          <a:xfrm>
            <a:off x="7075055" y="2064363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용량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33" name="직선 연결선[R] 18">
            <a:extLst>
              <a:ext uri="{FF2B5EF4-FFF2-40B4-BE49-F238E27FC236}">
                <a16:creationId xmlns:a16="http://schemas.microsoft.com/office/drawing/2014/main" id="{E803BB68-DEFD-0E5B-4841-FCC25B8EBB25}"/>
              </a:ext>
            </a:extLst>
          </p:cNvPr>
          <p:cNvCxnSpPr>
            <a:cxnSpLocks/>
          </p:cNvCxnSpPr>
          <p:nvPr/>
        </p:nvCxnSpPr>
        <p:spPr>
          <a:xfrm>
            <a:off x="1171424" y="2380691"/>
            <a:ext cx="8201526" cy="77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7A3B0AF-04EC-757D-5510-7F444FD997FC}"/>
              </a:ext>
            </a:extLst>
          </p:cNvPr>
          <p:cNvSpPr txBox="1"/>
          <p:nvPr/>
        </p:nvSpPr>
        <p:spPr>
          <a:xfrm>
            <a:off x="1329712" y="2024015"/>
            <a:ext cx="14987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맑은 고딕"/>
              </a:rPr>
              <a:t>부서</a:t>
            </a:r>
            <a:r>
              <a:rPr lang="ko-KR" altLang="en-US" b="1" dirty="0">
                <a:ea typeface="맑은 고딕"/>
              </a:rPr>
              <a:t> </a:t>
            </a:r>
            <a:endParaRPr 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C4A692-0007-F93D-1136-B16ED2A7853B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1F10E8-89C5-B60E-D234-14D6CDEEA076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653AE30-19CA-9CD7-2EE4-E89E414FB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" name="직선 연결선[R] 18">
              <a:extLst>
                <a:ext uri="{FF2B5EF4-FFF2-40B4-BE49-F238E27FC236}">
                  <a16:creationId xmlns:a16="http://schemas.microsoft.com/office/drawing/2014/main" id="{2F38207C-0694-6295-94F1-0501F3A6885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21">
              <a:extLst>
                <a:ext uri="{FF2B5EF4-FFF2-40B4-BE49-F238E27FC236}">
                  <a16:creationId xmlns:a16="http://schemas.microsoft.com/office/drawing/2014/main" id="{A58D0BA2-70C2-C849-47E4-19895BF66E37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23">
              <a:extLst>
                <a:ext uri="{FF2B5EF4-FFF2-40B4-BE49-F238E27FC236}">
                  <a16:creationId xmlns:a16="http://schemas.microsoft.com/office/drawing/2014/main" id="{BA6379FF-8A56-60E8-36DE-E9D3D7909A24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2" name="직선 연결선[R] 24">
              <a:extLst>
                <a:ext uri="{FF2B5EF4-FFF2-40B4-BE49-F238E27FC236}">
                  <a16:creationId xmlns:a16="http://schemas.microsoft.com/office/drawing/2014/main" id="{73174738-1A20-FFF8-E633-C17D3F4D2EF8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F4389D-87B6-C2D4-A706-D9C071C27DB4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모서리가 둥근 직사각형 92">
              <a:extLst>
                <a:ext uri="{FF2B5EF4-FFF2-40B4-BE49-F238E27FC236}">
                  <a16:creationId xmlns:a16="http://schemas.microsoft.com/office/drawing/2014/main" id="{F04401B1-754D-D2C4-EBF3-E84EAC28A889}"/>
                </a:ext>
              </a:extLst>
            </p:cNvPr>
            <p:cNvSpPr/>
            <p:nvPr/>
          </p:nvSpPr>
          <p:spPr>
            <a:xfrm>
              <a:off x="138508" y="3306583"/>
              <a:ext cx="1093224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244DD-B16C-F1F5-9DD5-D9BC390B0B90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17" name="그래픽 16" descr="돋보기 단색으로 채워진">
              <a:extLst>
                <a:ext uri="{FF2B5EF4-FFF2-40B4-BE49-F238E27FC236}">
                  <a16:creationId xmlns:a16="http://schemas.microsoft.com/office/drawing/2014/main" id="{D7A0FEEC-5688-EE08-DF5D-4BE01B38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BBA94EB-E4AA-DAF5-DC68-DC4DDE15598C}"/>
                </a:ext>
              </a:extLst>
            </p:cNvPr>
            <p:cNvGrpSpPr/>
            <p:nvPr/>
          </p:nvGrpSpPr>
          <p:grpSpPr>
            <a:xfrm>
              <a:off x="270532" y="2433141"/>
              <a:ext cx="900892" cy="2761642"/>
              <a:chOff x="242550" y="2425497"/>
              <a:chExt cx="900892" cy="27616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A68C5B-499C-5037-C436-EB2AEB142E39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3F5B9E-7530-127F-9F3B-49D3E8F2BB86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73BED-D0C8-DAC3-3F5A-42F47010464A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451AF8-F910-DDBB-5B05-AEFB50217B4F}"/>
                  </a:ext>
                </a:extLst>
              </p:cNvPr>
              <p:cNvSpPr txBox="1"/>
              <p:nvPr/>
            </p:nvSpPr>
            <p:spPr>
              <a:xfrm>
                <a:off x="242550" y="409047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CA7D1E-E306-24EE-C409-C0141CA1F765}"/>
                  </a:ext>
                </a:extLst>
              </p:cNvPr>
              <p:cNvSpPr txBox="1"/>
              <p:nvPr/>
            </p:nvSpPr>
            <p:spPr>
              <a:xfrm>
                <a:off x="242550" y="464579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92651B-D6DA-CEA9-5F2D-EBBEF3EAE7F1}"/>
                  </a:ext>
                </a:extLst>
              </p:cNvPr>
              <p:cNvSpPr txBox="1"/>
              <p:nvPr/>
            </p:nvSpPr>
            <p:spPr>
              <a:xfrm>
                <a:off x="242550" y="437298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223E1B-E5D7-7AF5-E9A1-7A85DE225DAD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0D5155-6814-F2D8-6996-63BB7379288E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85099A-A822-82E1-81BD-4C98322F084C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228F33-17BD-12D1-28E6-10172056B238}"/>
                  </a:ext>
                </a:extLst>
              </p:cNvPr>
              <p:cNvSpPr txBox="1"/>
              <p:nvPr/>
            </p:nvSpPr>
            <p:spPr>
              <a:xfrm>
                <a:off x="267662" y="491014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509F6FC-2111-3399-AC01-0CBD9DBFC8B1}"/>
              </a:ext>
            </a:extLst>
          </p:cNvPr>
          <p:cNvSpPr txBox="1"/>
          <p:nvPr/>
        </p:nvSpPr>
        <p:spPr>
          <a:xfrm>
            <a:off x="2866257" y="2023660"/>
            <a:ext cx="149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맑은 고딕"/>
              </a:rPr>
              <a:t>My</a:t>
            </a:r>
            <a:r>
              <a:rPr lang="ko-KR" altLang="en-US" b="1" dirty="0">
                <a:solidFill>
                  <a:schemeClr val="bg1"/>
                </a:solidFill>
                <a:ea typeface="맑은 고딕"/>
              </a:rPr>
              <a:t>클라우드</a:t>
            </a:r>
            <a:endParaRPr lang="en-US" b="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645DCFD-EF9E-4B0B-C81C-4A0FF6A3D28D}"/>
              </a:ext>
            </a:extLst>
          </p:cNvPr>
          <p:cNvGrpSpPr/>
          <p:nvPr/>
        </p:nvGrpSpPr>
        <p:grpSpPr>
          <a:xfrm>
            <a:off x="1462401" y="2523067"/>
            <a:ext cx="1203409" cy="1203409"/>
            <a:chOff x="1462401" y="2542266"/>
            <a:chExt cx="1203409" cy="120340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F475CFB-6E7C-0838-20DB-423A5ECCC4DC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0EAC39B9-7DDE-4FFA-69D8-DFAEDBC6DFD5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29357C0-EB53-8F5F-B8C3-F53863DE336C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래픽 75" descr="확인 표시 단색으로 채워진">
              <a:extLst>
                <a:ext uri="{FF2B5EF4-FFF2-40B4-BE49-F238E27FC236}">
                  <a16:creationId xmlns:a16="http://schemas.microsoft.com/office/drawing/2014/main" id="{551019A4-5134-38FF-AEB0-C018D93C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230A624-7C58-063A-1F65-F7F357A6F736}"/>
              </a:ext>
            </a:extLst>
          </p:cNvPr>
          <p:cNvGrpSpPr/>
          <p:nvPr/>
        </p:nvGrpSpPr>
        <p:grpSpPr>
          <a:xfrm>
            <a:off x="2951968" y="2523067"/>
            <a:ext cx="1203409" cy="1203409"/>
            <a:chOff x="1462401" y="2542266"/>
            <a:chExt cx="1203409" cy="120340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57F2271-361F-5BC9-1D32-AB93E949CE14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C8663CB5-88A2-0D40-4DC4-D37E307F249D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58A4FF3C-846F-1B1E-2765-4B72808D498E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래픽 111" descr="확인 표시 단색으로 채워진">
              <a:extLst>
                <a:ext uri="{FF2B5EF4-FFF2-40B4-BE49-F238E27FC236}">
                  <a16:creationId xmlns:a16="http://schemas.microsoft.com/office/drawing/2014/main" id="{619618E0-87E3-B45D-2403-023E942F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283E29C-9A2F-60AE-5F10-1F5CF10B6142}"/>
              </a:ext>
            </a:extLst>
          </p:cNvPr>
          <p:cNvGrpSpPr/>
          <p:nvPr/>
        </p:nvGrpSpPr>
        <p:grpSpPr>
          <a:xfrm>
            <a:off x="4441535" y="2523067"/>
            <a:ext cx="1203409" cy="1203409"/>
            <a:chOff x="1462401" y="2542266"/>
            <a:chExt cx="1203409" cy="120340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ACB001A-0E9B-5FFE-9A59-5B2F1D9896EA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EB3B1888-2158-242E-07D6-F45DF4DD8A8C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188B65B3-8CDA-ECCA-363B-F2A14DB508F2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래픽 127" descr="확인 표시 단색으로 채워진">
              <a:extLst>
                <a:ext uri="{FF2B5EF4-FFF2-40B4-BE49-F238E27FC236}">
                  <a16:creationId xmlns:a16="http://schemas.microsoft.com/office/drawing/2014/main" id="{1D490E2B-CC06-CA9D-3100-73EA51CC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52B0EB12-DABB-A34E-9F8D-1983711CEF3A}"/>
              </a:ext>
            </a:extLst>
          </p:cNvPr>
          <p:cNvGrpSpPr/>
          <p:nvPr/>
        </p:nvGrpSpPr>
        <p:grpSpPr>
          <a:xfrm>
            <a:off x="5931102" y="2523067"/>
            <a:ext cx="1203409" cy="1203409"/>
            <a:chOff x="1462401" y="2542266"/>
            <a:chExt cx="1203409" cy="1203409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F2D2384-84D2-D84B-81DA-412A2FC59EE1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BA58CF9D-BC9F-5745-4656-8E3467EF38EA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E60E338C-D12C-6974-A53B-7D20AEBBE414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그래픽 132" descr="확인 표시 단색으로 채워진">
              <a:extLst>
                <a:ext uri="{FF2B5EF4-FFF2-40B4-BE49-F238E27FC236}">
                  <a16:creationId xmlns:a16="http://schemas.microsoft.com/office/drawing/2014/main" id="{709B3456-A216-3A63-4476-CC92BE28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FDA70E1-7FC9-103D-8166-8C24A2B3ADE9}"/>
              </a:ext>
            </a:extLst>
          </p:cNvPr>
          <p:cNvGrpSpPr/>
          <p:nvPr/>
        </p:nvGrpSpPr>
        <p:grpSpPr>
          <a:xfrm>
            <a:off x="7420670" y="2523067"/>
            <a:ext cx="1203409" cy="1203409"/>
            <a:chOff x="1462401" y="2542266"/>
            <a:chExt cx="1203409" cy="1203409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5CB5307-F051-0760-3261-5ADD6A8712FF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4AC8925-D9C4-DB96-95BD-098B7E97E15E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15242046-9A01-E698-180E-16E61ACEF281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그래픽 160" descr="확인 표시 단색으로 채워진">
              <a:extLst>
                <a:ext uri="{FF2B5EF4-FFF2-40B4-BE49-F238E27FC236}">
                  <a16:creationId xmlns:a16="http://schemas.microsoft.com/office/drawing/2014/main" id="{FEF229B1-777B-B18C-C5AE-CB05F621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1393368-7ECF-D99C-9073-35DD78174705}"/>
              </a:ext>
            </a:extLst>
          </p:cNvPr>
          <p:cNvGrpSpPr/>
          <p:nvPr/>
        </p:nvGrpSpPr>
        <p:grpSpPr>
          <a:xfrm>
            <a:off x="1472976" y="3913790"/>
            <a:ext cx="1203409" cy="1203409"/>
            <a:chOff x="1462401" y="2542266"/>
            <a:chExt cx="1203409" cy="1203409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7C3B29C-C12E-D645-B151-CF0A84980AD3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 dirty="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6B452581-6FAE-31D0-02A4-9B1D4C1F7B5A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CC772678-6EAB-B04A-D968-F7F683AE32FA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그래픽 165" descr="확인 표시 단색으로 채워진">
              <a:extLst>
                <a:ext uri="{FF2B5EF4-FFF2-40B4-BE49-F238E27FC236}">
                  <a16:creationId xmlns:a16="http://schemas.microsoft.com/office/drawing/2014/main" id="{A8BECE64-7768-21E9-8B95-C22ADCC5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129D8F-7FBF-E495-93AF-779D52542C77}"/>
              </a:ext>
            </a:extLst>
          </p:cNvPr>
          <p:cNvGrpSpPr/>
          <p:nvPr/>
        </p:nvGrpSpPr>
        <p:grpSpPr>
          <a:xfrm>
            <a:off x="1233981" y="1459878"/>
            <a:ext cx="8123729" cy="5121392"/>
            <a:chOff x="2736821" y="1590484"/>
            <a:chExt cx="8123729" cy="512139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AC9A4E3-D1E4-48B7-4FDC-C9A04556A6DC}"/>
                </a:ext>
              </a:extLst>
            </p:cNvPr>
            <p:cNvGrpSpPr/>
            <p:nvPr/>
          </p:nvGrpSpPr>
          <p:grpSpPr>
            <a:xfrm>
              <a:off x="2736821" y="1590484"/>
              <a:ext cx="8123729" cy="5121392"/>
              <a:chOff x="2736821" y="1590484"/>
              <a:chExt cx="8123729" cy="512139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4B10F7-5C1B-F8ED-C059-3D350654D2F1}"/>
                  </a:ext>
                </a:extLst>
              </p:cNvPr>
              <p:cNvSpPr/>
              <p:nvPr/>
            </p:nvSpPr>
            <p:spPr>
              <a:xfrm rot="5400000">
                <a:off x="4237990" y="89315"/>
                <a:ext cx="5121392" cy="8123729"/>
              </a:xfrm>
              <a:prstGeom prst="rect">
                <a:avLst/>
              </a:prstGeom>
              <a:solidFill>
                <a:schemeClr val="bg1">
                  <a:lumMod val="75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FAE5F30-BE2A-6184-4CC7-79EDD6B59B45}"/>
                  </a:ext>
                </a:extLst>
              </p:cNvPr>
              <p:cNvGrpSpPr/>
              <p:nvPr/>
            </p:nvGrpSpPr>
            <p:grpSpPr>
              <a:xfrm>
                <a:off x="5746197" y="2433141"/>
                <a:ext cx="2198354" cy="2198354"/>
                <a:chOff x="4293826" y="2046514"/>
                <a:chExt cx="2363994" cy="2363994"/>
              </a:xfrm>
            </p:grpSpPr>
            <p:pic>
              <p:nvPicPr>
                <p:cNvPr id="43" name="그래픽 42" descr="클라우드 동기화 단색으로 채워진">
                  <a:extLst>
                    <a:ext uri="{FF2B5EF4-FFF2-40B4-BE49-F238E27FC236}">
                      <a16:creationId xmlns:a16="http://schemas.microsoft.com/office/drawing/2014/main" id="{D3732762-CE16-5688-4C30-0C0E89F64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6357" y="2513173"/>
                  <a:ext cx="1594569" cy="1594569"/>
                </a:xfrm>
                <a:prstGeom prst="rect">
                  <a:avLst/>
                </a:prstGeom>
              </p:spPr>
            </p:pic>
            <p:pic>
              <p:nvPicPr>
                <p:cNvPr id="46" name="그래픽 45" descr="폴더 윤곽선">
                  <a:extLst>
                    <a:ext uri="{FF2B5EF4-FFF2-40B4-BE49-F238E27FC236}">
                      <a16:creationId xmlns:a16="http://schemas.microsoft.com/office/drawing/2014/main" id="{61F3B550-10F0-A574-A844-0A0CAEF6A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3826" y="2046514"/>
                  <a:ext cx="2363994" cy="2363994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5C338B-8FFD-B518-D2CC-E5E337A99D0F}"/>
                  </a:ext>
                </a:extLst>
              </p:cNvPr>
              <p:cNvSpPr txBox="1"/>
              <p:nvPr/>
            </p:nvSpPr>
            <p:spPr>
              <a:xfrm>
                <a:off x="5281717" y="4325917"/>
                <a:ext cx="326370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b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업로드 할 파일을 </a:t>
                </a:r>
                <a:r>
                  <a:rPr lang="ko-KR" altLang="en-US" b="1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올려두세요</a:t>
                </a:r>
                <a:endParaRPr lang="en-US" altLang="ko-KR" b="1">
                  <a:solidFill>
                    <a:schemeClr val="bg1">
                      <a:lumMod val="50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2642D0-8665-C110-224E-AD51C5DEDA37}"/>
                </a:ext>
              </a:extLst>
            </p:cNvPr>
            <p:cNvSpPr/>
            <p:nvPr/>
          </p:nvSpPr>
          <p:spPr>
            <a:xfrm>
              <a:off x="5583427" y="3791654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ko-KR" sz="2800"/>
                <a:t>6</a:t>
              </a:r>
              <a:endParaRPr kumimoji="1"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6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201">
            <a:extLst>
              <a:ext uri="{FF2B5EF4-FFF2-40B4-BE49-F238E27FC236}">
                <a16:creationId xmlns:a16="http://schemas.microsoft.com/office/drawing/2014/main" id="{90CC81EA-EDE1-967F-6831-862AE4A48296}"/>
              </a:ext>
            </a:extLst>
          </p:cNvPr>
          <p:cNvSpPr txBox="1"/>
          <p:nvPr/>
        </p:nvSpPr>
        <p:spPr>
          <a:xfrm>
            <a:off x="2556742" y="3944077"/>
            <a:ext cx="643496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휴가 양식서.jpg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41744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게시판(양식함)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</a:t>
                      </a:r>
                      <a:endParaRPr lang="ko-KR" sz="1100" b="1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6747757" y="5620139"/>
            <a:ext cx="358240" cy="3255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82016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다운로드를 누르면 파일이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다운로드된다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543FEF0-C54B-B198-0769-8C67902F0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CEBA8-140F-6D6D-B3BC-2BE8AD67CD28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양식함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상세보기</a:t>
            </a:r>
            <a:endParaRPr lang="en-US" altLang="ko-KR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14FAB-9D03-8465-E5DA-4993A20317AE}"/>
              </a:ext>
            </a:extLst>
          </p:cNvPr>
          <p:cNvSpPr txBox="1"/>
          <p:nvPr/>
        </p:nvSpPr>
        <p:spPr>
          <a:xfrm>
            <a:off x="2578512" y="348989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휴가양식서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89211-0600-49FE-62D5-D9A42079723E}"/>
              </a:ext>
            </a:extLst>
          </p:cNvPr>
          <p:cNvSpPr txBox="1"/>
          <p:nvPr/>
        </p:nvSpPr>
        <p:spPr>
          <a:xfrm>
            <a:off x="2578513" y="3029677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김지완</a:t>
            </a:r>
            <a:r>
              <a:rPr lang="ko-KR" altLang="en-US" sz="1400">
                <a:ea typeface="맑은 고딕"/>
              </a:rPr>
              <a:t> 대리</a:t>
            </a:r>
          </a:p>
        </p:txBody>
      </p:sp>
      <p:pic>
        <p:nvPicPr>
          <p:cNvPr id="40" name="그래픽 22" descr="갈매기형 화살표 단색으로 채워진">
            <a:extLst>
              <a:ext uri="{FF2B5EF4-FFF2-40B4-BE49-F238E27FC236}">
                <a16:creationId xmlns:a16="http://schemas.microsoft.com/office/drawing/2014/main" id="{C75685BC-ACB5-2B5D-84DF-69F6ED6641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5572" y="5998029"/>
            <a:ext cx="239487" cy="2394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5176B0-D379-9438-AE21-40F253547C5D}"/>
              </a:ext>
            </a:extLst>
          </p:cNvPr>
          <p:cNvSpPr txBox="1"/>
          <p:nvPr/>
        </p:nvSpPr>
        <p:spPr>
          <a:xfrm>
            <a:off x="7840110" y="5986094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6F4B75-8DF6-52F5-B7D0-D91605A07569}"/>
              </a:ext>
            </a:extLst>
          </p:cNvPr>
          <p:cNvSpPr/>
          <p:nvPr/>
        </p:nvSpPr>
        <p:spPr>
          <a:xfrm>
            <a:off x="1523999" y="3015343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38D2D86-AD92-A6B4-BBD8-FC936EA97EE4}"/>
              </a:ext>
            </a:extLst>
          </p:cNvPr>
          <p:cNvSpPr/>
          <p:nvPr/>
        </p:nvSpPr>
        <p:spPr>
          <a:xfrm>
            <a:off x="7921964" y="5586492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68" name="직선 연결선 18">
            <a:extLst>
              <a:ext uri="{FF2B5EF4-FFF2-40B4-BE49-F238E27FC236}">
                <a16:creationId xmlns:a16="http://schemas.microsoft.com/office/drawing/2014/main" id="{92749016-C4A4-66A2-C086-E76CF4F04E9B}"/>
              </a:ext>
            </a:extLst>
          </p:cNvPr>
          <p:cNvCxnSpPr>
            <a:cxnSpLocks/>
          </p:cNvCxnSpPr>
          <p:nvPr/>
        </p:nvCxnSpPr>
        <p:spPr>
          <a:xfrm>
            <a:off x="2607056" y="3816071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18">
            <a:extLst>
              <a:ext uri="{FF2B5EF4-FFF2-40B4-BE49-F238E27FC236}">
                <a16:creationId xmlns:a16="http://schemas.microsoft.com/office/drawing/2014/main" id="{60F84F56-2646-D53D-22F9-8B1A34ED7EFE}"/>
              </a:ext>
            </a:extLst>
          </p:cNvPr>
          <p:cNvCxnSpPr>
            <a:cxnSpLocks/>
          </p:cNvCxnSpPr>
          <p:nvPr/>
        </p:nvCxnSpPr>
        <p:spPr>
          <a:xfrm>
            <a:off x="2605115" y="4236950"/>
            <a:ext cx="5960720" cy="4020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18">
            <a:extLst>
              <a:ext uri="{FF2B5EF4-FFF2-40B4-BE49-F238E27FC236}">
                <a16:creationId xmlns:a16="http://schemas.microsoft.com/office/drawing/2014/main" id="{7622BD99-7822-E2CF-D8DB-F05089EEE167}"/>
              </a:ext>
            </a:extLst>
          </p:cNvPr>
          <p:cNvCxnSpPr>
            <a:cxnSpLocks/>
          </p:cNvCxnSpPr>
          <p:nvPr/>
        </p:nvCxnSpPr>
        <p:spPr>
          <a:xfrm flipV="1">
            <a:off x="2607056" y="3337422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DA12960-C5C0-A813-5D95-5CC940AB0F8F}"/>
              </a:ext>
            </a:extLst>
          </p:cNvPr>
          <p:cNvSpPr/>
          <p:nvPr/>
        </p:nvSpPr>
        <p:spPr>
          <a:xfrm>
            <a:off x="1523998" y="3490649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75CA22-EA7D-26EC-27A4-C0BFE89FA4FF}"/>
              </a:ext>
            </a:extLst>
          </p:cNvPr>
          <p:cNvSpPr/>
          <p:nvPr/>
        </p:nvSpPr>
        <p:spPr>
          <a:xfrm>
            <a:off x="1531543" y="400368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pic>
        <p:nvPicPr>
          <p:cNvPr id="203" name="그래픽 203" descr="확인 표시 단색으로 채워진">
            <a:extLst>
              <a:ext uri="{FF2B5EF4-FFF2-40B4-BE49-F238E27FC236}">
                <a16:creationId xmlns:a16="http://schemas.microsoft.com/office/drawing/2014/main" id="{F5A093E5-4666-E778-8B4A-E794B876E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771" y="6008914"/>
            <a:ext cx="250372" cy="228601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0A53C09-4A67-1F33-8545-98DB4311819A}"/>
              </a:ext>
            </a:extLst>
          </p:cNvPr>
          <p:cNvSpPr txBox="1"/>
          <p:nvPr/>
        </p:nvSpPr>
        <p:spPr>
          <a:xfrm>
            <a:off x="6751539" y="59860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428D8-8F2F-A10A-0AFC-6AF1A016C7A8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ED2D0FC-590F-77A0-886B-6508990A647A}"/>
              </a:ext>
            </a:extLst>
          </p:cNvPr>
          <p:cNvGrpSpPr/>
          <p:nvPr/>
        </p:nvGrpSpPr>
        <p:grpSpPr>
          <a:xfrm>
            <a:off x="128569" y="1043024"/>
            <a:ext cx="1125591" cy="5554317"/>
            <a:chOff x="128569" y="1043024"/>
            <a:chExt cx="1125591" cy="555431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8EE9E4-B4B3-752F-0B56-B077B1D6E3DD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" name="그림 2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25360C1-D3E2-71E4-4B6A-A5A9FDAB2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3" name="직선 연결선[R] 18">
              <a:extLst>
                <a:ext uri="{FF2B5EF4-FFF2-40B4-BE49-F238E27FC236}">
                  <a16:creationId xmlns:a16="http://schemas.microsoft.com/office/drawing/2014/main" id="{1190AB39-8A83-2FA8-BD0D-396A1F55396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21">
              <a:extLst>
                <a:ext uri="{FF2B5EF4-FFF2-40B4-BE49-F238E27FC236}">
                  <a16:creationId xmlns:a16="http://schemas.microsoft.com/office/drawing/2014/main" id="{76EA35D8-2136-88DB-3525-2086B874E2C1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모서리가 둥근 직사각형 23">
              <a:extLst>
                <a:ext uri="{FF2B5EF4-FFF2-40B4-BE49-F238E27FC236}">
                  <a16:creationId xmlns:a16="http://schemas.microsoft.com/office/drawing/2014/main" id="{43BC0BF6-B796-6248-2A40-C5BB860A4CAE}"/>
                </a:ext>
              </a:extLst>
            </p:cNvPr>
            <p:cNvSpPr/>
            <p:nvPr/>
          </p:nvSpPr>
          <p:spPr>
            <a:xfrm>
              <a:off x="201976" y="195920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6" name="직선 연결선[R] 24">
              <a:extLst>
                <a:ext uri="{FF2B5EF4-FFF2-40B4-BE49-F238E27FC236}">
                  <a16:creationId xmlns:a16="http://schemas.microsoft.com/office/drawing/2014/main" id="{25F7D32E-E640-EC55-C125-0661D33ACF2E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5920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27A0F6-05D6-FEB3-6EE7-C573A0F9E453}"/>
                </a:ext>
              </a:extLst>
            </p:cNvPr>
            <p:cNvSpPr txBox="1"/>
            <p:nvPr/>
          </p:nvSpPr>
          <p:spPr>
            <a:xfrm>
              <a:off x="171583" y="193716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1EA57E-FBF8-DBC3-BC78-97FC55AC241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9" name="그래픽 38" descr="돋보기 단색으로 채워진">
              <a:extLst>
                <a:ext uri="{FF2B5EF4-FFF2-40B4-BE49-F238E27FC236}">
                  <a16:creationId xmlns:a16="http://schemas.microsoft.com/office/drawing/2014/main" id="{1A38DCFD-C95E-DF8C-E88F-2D9AB97D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2005530"/>
              <a:ext cx="154472" cy="151357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018DF23-F3AE-CFB3-A7FB-0CD635424A9C}"/>
                </a:ext>
              </a:extLst>
            </p:cNvPr>
            <p:cNvGrpSpPr/>
            <p:nvPr/>
          </p:nvGrpSpPr>
          <p:grpSpPr>
            <a:xfrm>
              <a:off x="259646" y="2433141"/>
              <a:ext cx="911778" cy="2261889"/>
              <a:chOff x="231664" y="2425497"/>
              <a:chExt cx="911778" cy="226188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04F61C-B6B4-3FDF-7591-FC869619861A}"/>
                  </a:ext>
                </a:extLst>
              </p:cNvPr>
              <p:cNvSpPr txBox="1"/>
              <p:nvPr/>
            </p:nvSpPr>
            <p:spPr>
              <a:xfrm>
                <a:off x="242550" y="242549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3D5EC0-BCAF-CDA9-E553-59E5FB9B6811}"/>
                  </a:ext>
                </a:extLst>
              </p:cNvPr>
              <p:cNvSpPr txBox="1"/>
              <p:nvPr/>
            </p:nvSpPr>
            <p:spPr>
              <a:xfrm>
                <a:off x="242551" y="272285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837E15-F034-5FB0-9EF7-BB031BE83940}"/>
                  </a:ext>
                </a:extLst>
              </p:cNvPr>
              <p:cNvSpPr txBox="1"/>
              <p:nvPr/>
            </p:nvSpPr>
            <p:spPr>
              <a:xfrm>
                <a:off x="242550" y="326883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8CF0BB-55ED-C0C8-2F39-60046C1A4EF7}"/>
                  </a:ext>
                </a:extLst>
              </p:cNvPr>
              <p:cNvSpPr txBox="1"/>
              <p:nvPr/>
            </p:nvSpPr>
            <p:spPr>
              <a:xfrm>
                <a:off x="231664" y="4123127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C5ADEC4-A04F-2FF6-1951-71F727A9FED1}"/>
                  </a:ext>
                </a:extLst>
              </p:cNvPr>
              <p:cNvSpPr txBox="1"/>
              <p:nvPr/>
            </p:nvSpPr>
            <p:spPr>
              <a:xfrm>
                <a:off x="242550" y="355068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BBA656-4546-4645-BD7B-0B5315686A82}"/>
                  </a:ext>
                </a:extLst>
              </p:cNvPr>
              <p:cNvSpPr txBox="1"/>
              <p:nvPr/>
            </p:nvSpPr>
            <p:spPr>
              <a:xfrm>
                <a:off x="242550" y="381948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D5223E-01F0-BFF8-40EA-141B1B09F82C}"/>
                  </a:ext>
                </a:extLst>
              </p:cNvPr>
              <p:cNvSpPr txBox="1"/>
              <p:nvPr/>
            </p:nvSpPr>
            <p:spPr>
              <a:xfrm>
                <a:off x="242550" y="298632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F574AE2-E2A6-5AE0-D3ED-543E07E7FB47}"/>
                  </a:ext>
                </a:extLst>
              </p:cNvPr>
              <p:cNvSpPr txBox="1"/>
              <p:nvPr/>
            </p:nvSpPr>
            <p:spPr>
              <a:xfrm>
                <a:off x="235005" y="4410387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</a:p>
            </p:txBody>
          </p:sp>
        </p:grpSp>
      </p:grpSp>
      <p:sp>
        <p:nvSpPr>
          <p:cNvPr id="18" name="모서리가 둥근 직사각형 43">
            <a:extLst>
              <a:ext uri="{FF2B5EF4-FFF2-40B4-BE49-F238E27FC236}">
                <a16:creationId xmlns:a16="http://schemas.microsoft.com/office/drawing/2014/main" id="{83DAA83D-79CD-09AD-6890-EB608D60B6F4}"/>
              </a:ext>
            </a:extLst>
          </p:cNvPr>
          <p:cNvSpPr/>
          <p:nvPr/>
        </p:nvSpPr>
        <p:spPr>
          <a:xfrm>
            <a:off x="209734" y="4112898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483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37573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게시판(양식함)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</a:t>
                      </a:r>
                      <a:endParaRPr lang="ko-KR" sz="1100" b="1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2786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13474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양식함 상세페이지로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D91742-7584-1574-6E9A-334F6A2828C6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865CFB-C63D-31AA-8740-3ECA15D4B5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연결선[R] 18">
              <a:extLst>
                <a:ext uri="{FF2B5EF4-FFF2-40B4-BE49-F238E27FC236}">
                  <a16:creationId xmlns:a16="http://schemas.microsoft.com/office/drawing/2014/main" id="{362A96F0-31B7-2A8D-52DD-0727F194EF4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21">
              <a:extLst>
                <a:ext uri="{FF2B5EF4-FFF2-40B4-BE49-F238E27FC236}">
                  <a16:creationId xmlns:a16="http://schemas.microsoft.com/office/drawing/2014/main" id="{AEB0F1F6-1F63-307F-14CA-4667D3DC454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8AD061-0039-A7C2-7723-ADAA7E05FD7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B6AB31-6292-3F75-CE11-A820C631B0C2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975B6-B364-A77A-F6A9-2F472D6292BA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2FD4F2-95C3-00E9-627C-42DBE3235D25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CFBCD3-E81C-E743-8675-F13276A9B350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D50C90-D163-6488-0CA4-6666C1327396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3162A8-8520-7B65-B73B-5273EF762B95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A2F60-EE1B-E366-6EB6-D3810BDE1F14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BAB4C8-B6DA-2893-EDB6-6E71A6589B17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38DFD-D780-9690-C217-5542AF68AF9E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543FEF0-C54B-B198-0769-8C67902F0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DAFE7074-7218-21B1-2978-C535868F0E2C}"/>
              </a:ext>
            </a:extLst>
          </p:cNvPr>
          <p:cNvSpPr/>
          <p:nvPr/>
        </p:nvSpPr>
        <p:spPr>
          <a:xfrm>
            <a:off x="4696743" y="1650437"/>
            <a:ext cx="1488738" cy="48808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13">
            <a:extLst>
              <a:ext uri="{FF2B5EF4-FFF2-40B4-BE49-F238E27FC236}">
                <a16:creationId xmlns:a16="http://schemas.microsoft.com/office/drawing/2014/main" id="{8385EBFC-6004-606E-407D-D07693B31958}"/>
              </a:ext>
            </a:extLst>
          </p:cNvPr>
          <p:cNvSpPr/>
          <p:nvPr/>
        </p:nvSpPr>
        <p:spPr>
          <a:xfrm>
            <a:off x="1485234" y="1660947"/>
            <a:ext cx="1488738" cy="4880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15">
            <a:extLst>
              <a:ext uri="{FF2B5EF4-FFF2-40B4-BE49-F238E27FC236}">
                <a16:creationId xmlns:a16="http://schemas.microsoft.com/office/drawing/2014/main" id="{05DC0EA3-D331-07B2-01AD-7721F3175A6A}"/>
              </a:ext>
            </a:extLst>
          </p:cNvPr>
          <p:cNvSpPr/>
          <p:nvPr/>
        </p:nvSpPr>
        <p:spPr>
          <a:xfrm>
            <a:off x="3087649" y="1660947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ED3385-9EDB-0831-C7B8-6D7AA488194B}"/>
              </a:ext>
            </a:extLst>
          </p:cNvPr>
          <p:cNvSpPr txBox="1"/>
          <p:nvPr/>
        </p:nvSpPr>
        <p:spPr>
          <a:xfrm>
            <a:off x="1548904" y="1717444"/>
            <a:ext cx="136365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AE6470-1F3D-229C-FA6B-C9FDA1507F1F}"/>
              </a:ext>
            </a:extLst>
          </p:cNvPr>
          <p:cNvSpPr txBox="1"/>
          <p:nvPr/>
        </p:nvSpPr>
        <p:spPr>
          <a:xfrm>
            <a:off x="3080413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A22F0F-1E77-6B5A-D763-13818F8DFCE9}"/>
              </a:ext>
            </a:extLst>
          </p:cNvPr>
          <p:cNvSpPr txBox="1"/>
          <p:nvPr/>
        </p:nvSpPr>
        <p:spPr>
          <a:xfrm>
            <a:off x="4720778" y="1695673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FC0F8-E348-09CF-4819-1AEC62233CC2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97" name="표 67">
            <a:extLst>
              <a:ext uri="{FF2B5EF4-FFF2-40B4-BE49-F238E27FC236}">
                <a16:creationId xmlns:a16="http://schemas.microsoft.com/office/drawing/2014/main" id="{5A6F1470-2607-2D32-1726-AA5042370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292110"/>
              </p:ext>
            </p:extLst>
          </p:nvPr>
        </p:nvGraphicFramePr>
        <p:xfrm>
          <a:off x="1426027" y="2049606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pic>
        <p:nvPicPr>
          <p:cNvPr id="23" name="그래픽 8" descr="확인 표시 단색으로 채워진">
            <a:extLst>
              <a:ext uri="{FF2B5EF4-FFF2-40B4-BE49-F238E27FC236}">
                <a16:creationId xmlns:a16="http://schemas.microsoft.com/office/drawing/2014/main" id="{0BA83A3C-5C93-02F8-54EA-70B6A90D0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77292" y="5723961"/>
            <a:ext cx="185058" cy="195944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9046BFF-4D63-0E86-19EE-F1840BA10811}"/>
              </a:ext>
            </a:extLst>
          </p:cNvPr>
          <p:cNvSpPr/>
          <p:nvPr/>
        </p:nvSpPr>
        <p:spPr>
          <a:xfrm>
            <a:off x="2756417" y="229415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6</a:t>
            </a:r>
            <a:endParaRPr lang="ko-KR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9382C7-EDB0-1A11-EE96-81755E4F2118}"/>
              </a:ext>
            </a:extLst>
          </p:cNvPr>
          <p:cNvSpPr/>
          <p:nvPr/>
        </p:nvSpPr>
        <p:spPr>
          <a:xfrm>
            <a:off x="8166974" y="14219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12BF11C-1543-21AF-3270-C3AEAE81CA30}"/>
              </a:ext>
            </a:extLst>
          </p:cNvPr>
          <p:cNvSpPr/>
          <p:nvPr/>
        </p:nvSpPr>
        <p:spPr>
          <a:xfrm>
            <a:off x="1261096" y="23883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39" name="모서리가 둥근 직사각형 16">
            <a:extLst>
              <a:ext uri="{FF2B5EF4-FFF2-40B4-BE49-F238E27FC236}">
                <a16:creationId xmlns:a16="http://schemas.microsoft.com/office/drawing/2014/main" id="{031F8FF9-7176-9915-488E-F1B2F8C177DC}"/>
              </a:ext>
            </a:extLst>
          </p:cNvPr>
          <p:cNvSpPr/>
          <p:nvPr/>
        </p:nvSpPr>
        <p:spPr>
          <a:xfrm>
            <a:off x="1423764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BD47C1-58DB-AA16-5BB0-AA0E0E6339B8}"/>
              </a:ext>
            </a:extLst>
          </p:cNvPr>
          <p:cNvSpPr txBox="1"/>
          <p:nvPr/>
        </p:nvSpPr>
        <p:spPr>
          <a:xfrm>
            <a:off x="1505455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3" name="모서리가 둥근 직사각형 16">
            <a:extLst>
              <a:ext uri="{FF2B5EF4-FFF2-40B4-BE49-F238E27FC236}">
                <a16:creationId xmlns:a16="http://schemas.microsoft.com/office/drawing/2014/main" id="{9188CDEC-0F8E-8BC0-EF38-184EDA46159A}"/>
              </a:ext>
            </a:extLst>
          </p:cNvPr>
          <p:cNvSpPr/>
          <p:nvPr/>
        </p:nvSpPr>
        <p:spPr>
          <a:xfrm>
            <a:off x="2198774" y="608384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EA2A4-5C04-329F-49E7-2B9C275F7DF4}"/>
              </a:ext>
            </a:extLst>
          </p:cNvPr>
          <p:cNvSpPr txBox="1"/>
          <p:nvPr/>
        </p:nvSpPr>
        <p:spPr>
          <a:xfrm>
            <a:off x="2271172" y="609439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59" name="모서리가 둥근 직사각형 16">
            <a:extLst>
              <a:ext uri="{FF2B5EF4-FFF2-40B4-BE49-F238E27FC236}">
                <a16:creationId xmlns:a16="http://schemas.microsoft.com/office/drawing/2014/main" id="{B1A7D769-234C-59E1-0522-EB2709C77777}"/>
              </a:ext>
            </a:extLst>
          </p:cNvPr>
          <p:cNvSpPr/>
          <p:nvPr/>
        </p:nvSpPr>
        <p:spPr>
          <a:xfrm>
            <a:off x="3022105" y="6080131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9AD8AD-EB26-09E7-F2AA-12677AF440E9}"/>
              </a:ext>
            </a:extLst>
          </p:cNvPr>
          <p:cNvSpPr txBox="1"/>
          <p:nvPr/>
        </p:nvSpPr>
        <p:spPr>
          <a:xfrm>
            <a:off x="3103796" y="6081386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1983881-BEAB-48E9-E7B4-39C0E37BF187}"/>
              </a:ext>
            </a:extLst>
          </p:cNvPr>
          <p:cNvSpPr/>
          <p:nvPr/>
        </p:nvSpPr>
        <p:spPr>
          <a:xfrm rot="16320000">
            <a:off x="3242296" y="572597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 b="1" dirty="0">
                <a:ea typeface="맑은 고딕"/>
              </a:rPr>
              <a:t>9</a:t>
            </a:r>
            <a:endParaRPr lang="ko-KR" altLang="en-US" b="1" dirty="0">
              <a:ea typeface="맑은 고딕"/>
            </a:endParaRPr>
          </a:p>
        </p:txBody>
      </p:sp>
      <p:sp>
        <p:nvSpPr>
          <p:cNvPr id="65" name="모서리가 둥근 직사각형 16">
            <a:extLst>
              <a:ext uri="{FF2B5EF4-FFF2-40B4-BE49-F238E27FC236}">
                <a16:creationId xmlns:a16="http://schemas.microsoft.com/office/drawing/2014/main" id="{B0B1B9D7-EBBC-DB15-5BEF-4863B86C6354}"/>
              </a:ext>
            </a:extLst>
          </p:cNvPr>
          <p:cNvSpPr/>
          <p:nvPr/>
        </p:nvSpPr>
        <p:spPr>
          <a:xfrm>
            <a:off x="517723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모서리가 둥근 직사각형 16">
            <a:extLst>
              <a:ext uri="{FF2B5EF4-FFF2-40B4-BE49-F238E27FC236}">
                <a16:creationId xmlns:a16="http://schemas.microsoft.com/office/drawing/2014/main" id="{258496DD-83DC-135C-E338-848ACA2F5070}"/>
              </a:ext>
            </a:extLst>
          </p:cNvPr>
          <p:cNvSpPr/>
          <p:nvPr/>
        </p:nvSpPr>
        <p:spPr>
          <a:xfrm>
            <a:off x="4827834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모서리가 둥근 직사각형 16">
            <a:extLst>
              <a:ext uri="{FF2B5EF4-FFF2-40B4-BE49-F238E27FC236}">
                <a16:creationId xmlns:a16="http://schemas.microsoft.com/office/drawing/2014/main" id="{66B39CA1-7267-3D34-246F-078D2B82E6AC}"/>
              </a:ext>
            </a:extLst>
          </p:cNvPr>
          <p:cNvSpPr/>
          <p:nvPr/>
        </p:nvSpPr>
        <p:spPr>
          <a:xfrm>
            <a:off x="4473824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모서리가 둥근 직사각형 16">
            <a:extLst>
              <a:ext uri="{FF2B5EF4-FFF2-40B4-BE49-F238E27FC236}">
                <a16:creationId xmlns:a16="http://schemas.microsoft.com/office/drawing/2014/main" id="{510631F7-A0F4-6243-FB18-5159B8C1E241}"/>
              </a:ext>
            </a:extLst>
          </p:cNvPr>
          <p:cNvSpPr/>
          <p:nvPr/>
        </p:nvSpPr>
        <p:spPr>
          <a:xfrm>
            <a:off x="553082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모서리가 둥근 직사각형 16">
            <a:extLst>
              <a:ext uri="{FF2B5EF4-FFF2-40B4-BE49-F238E27FC236}">
                <a16:creationId xmlns:a16="http://schemas.microsoft.com/office/drawing/2014/main" id="{F8F0B287-6449-A832-6419-2A3F7291A3E2}"/>
              </a:ext>
            </a:extLst>
          </p:cNvPr>
          <p:cNvSpPr/>
          <p:nvPr/>
        </p:nvSpPr>
        <p:spPr>
          <a:xfrm>
            <a:off x="5884417" y="6055369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모서리가 둥근 직사각형 16">
            <a:extLst>
              <a:ext uri="{FF2B5EF4-FFF2-40B4-BE49-F238E27FC236}">
                <a16:creationId xmlns:a16="http://schemas.microsoft.com/office/drawing/2014/main" id="{5CF77267-5FD0-A532-3962-3536BEBB4018}"/>
              </a:ext>
            </a:extLst>
          </p:cNvPr>
          <p:cNvSpPr/>
          <p:nvPr/>
        </p:nvSpPr>
        <p:spPr>
          <a:xfrm>
            <a:off x="6288413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모서리가 둥근 직사각형 16">
            <a:extLst>
              <a:ext uri="{FF2B5EF4-FFF2-40B4-BE49-F238E27FC236}">
                <a16:creationId xmlns:a16="http://schemas.microsoft.com/office/drawing/2014/main" id="{23F967A2-98DF-ACEA-4039-BBDAA51DD8B8}"/>
              </a:ext>
            </a:extLst>
          </p:cNvPr>
          <p:cNvSpPr/>
          <p:nvPr/>
        </p:nvSpPr>
        <p:spPr>
          <a:xfrm>
            <a:off x="4149439" y="6055369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F319CD-6495-F50E-9016-2ABAAE2EAE0B}"/>
              </a:ext>
            </a:extLst>
          </p:cNvPr>
          <p:cNvSpPr txBox="1"/>
          <p:nvPr/>
        </p:nvSpPr>
        <p:spPr>
          <a:xfrm>
            <a:off x="4145160" y="5983863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023C8E-8617-FD8B-4AAD-2B0570A32705}"/>
              </a:ext>
            </a:extLst>
          </p:cNvPr>
          <p:cNvSpPr txBox="1"/>
          <p:nvPr/>
        </p:nvSpPr>
        <p:spPr>
          <a:xfrm>
            <a:off x="4473824" y="5973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3FC4E3-7F34-3B76-D33A-089FD0394922}"/>
              </a:ext>
            </a:extLst>
          </p:cNvPr>
          <p:cNvSpPr txBox="1"/>
          <p:nvPr/>
        </p:nvSpPr>
        <p:spPr>
          <a:xfrm>
            <a:off x="4816830" y="59877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605F9A-B7ED-FBE1-5C79-2C3C8F0E197F}"/>
              </a:ext>
            </a:extLst>
          </p:cNvPr>
          <p:cNvSpPr txBox="1"/>
          <p:nvPr/>
        </p:nvSpPr>
        <p:spPr>
          <a:xfrm>
            <a:off x="5173828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458DA6-FDE2-2439-7C42-6ADE6E8D4ACD}"/>
              </a:ext>
            </a:extLst>
          </p:cNvPr>
          <p:cNvSpPr txBox="1"/>
          <p:nvPr/>
        </p:nvSpPr>
        <p:spPr>
          <a:xfrm>
            <a:off x="5530826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BC0A8C-920E-9E2A-3DF0-C255B3B77D84}"/>
              </a:ext>
            </a:extLst>
          </p:cNvPr>
          <p:cNvSpPr txBox="1"/>
          <p:nvPr/>
        </p:nvSpPr>
        <p:spPr>
          <a:xfrm>
            <a:off x="587383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FD83AB-25FE-B8A7-567A-069120CED585}"/>
              </a:ext>
            </a:extLst>
          </p:cNvPr>
          <p:cNvSpPr txBox="1"/>
          <p:nvPr/>
        </p:nvSpPr>
        <p:spPr>
          <a:xfrm>
            <a:off x="6268322" y="5975032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E37EE294-BD59-E605-F652-484316858D55}"/>
              </a:ext>
            </a:extLst>
          </p:cNvPr>
          <p:cNvSpPr/>
          <p:nvPr/>
        </p:nvSpPr>
        <p:spPr>
          <a:xfrm>
            <a:off x="2019541" y="13145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lang="ko-KR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B85A24-87CB-9A7C-08CA-92336AF084E9}"/>
              </a:ext>
            </a:extLst>
          </p:cNvPr>
          <p:cNvSpPr/>
          <p:nvPr/>
        </p:nvSpPr>
        <p:spPr>
          <a:xfrm>
            <a:off x="3673638" y="13702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D5C57-0C44-D3E9-DE30-7B585A3C7F28}"/>
              </a:ext>
            </a:extLst>
          </p:cNvPr>
          <p:cNvSpPr/>
          <p:nvPr/>
        </p:nvSpPr>
        <p:spPr>
          <a:xfrm>
            <a:off x="5355613" y="13145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3</a:t>
            </a:r>
            <a:endParaRPr lang="ko-KR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B090FD7-4F2A-1419-23FB-724AC573E80F}"/>
              </a:ext>
            </a:extLst>
          </p:cNvPr>
          <p:cNvSpPr/>
          <p:nvPr/>
        </p:nvSpPr>
        <p:spPr>
          <a:xfrm>
            <a:off x="7297085" y="1686239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 descr="돋보기 단색으로 채워진">
            <a:extLst>
              <a:ext uri="{FF2B5EF4-FFF2-40B4-BE49-F238E27FC236}">
                <a16:creationId xmlns:a16="http://schemas.microsoft.com/office/drawing/2014/main" id="{F7940922-E556-0ABF-A293-4FA5B2F0A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51954" y="1683390"/>
            <a:ext cx="283009" cy="3106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EF3459-B188-B240-669E-3D53BBEB7AAA}"/>
              </a:ext>
            </a:extLst>
          </p:cNvPr>
          <p:cNvSpPr txBox="1"/>
          <p:nvPr/>
        </p:nvSpPr>
        <p:spPr>
          <a:xfrm>
            <a:off x="7297084" y="1714577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BA28CF7-C927-D3FD-BC1F-DE7FE751DFC6}"/>
              </a:ext>
            </a:extLst>
          </p:cNvPr>
          <p:cNvSpPr/>
          <p:nvPr/>
        </p:nvSpPr>
        <p:spPr>
          <a:xfrm>
            <a:off x="1727588" y="57817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 b="1">
                <a:ea typeface="맑은 고딕"/>
              </a:rPr>
              <a:t>7</a:t>
            </a:r>
            <a:endParaRPr lang="ko-KR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EAD1264-432F-D006-1DAB-6D7C7BFFC125}"/>
              </a:ext>
            </a:extLst>
          </p:cNvPr>
          <p:cNvSpPr/>
          <p:nvPr/>
        </p:nvSpPr>
        <p:spPr>
          <a:xfrm rot="-5220000">
            <a:off x="2498881" y="5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lang="en-US" altLang="ko-KR" b="1">
                <a:ea typeface="맑은 고딕"/>
              </a:rPr>
              <a:t>8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FEF057-5D23-CE27-AAE8-0D7FE96102FA}"/>
              </a:ext>
            </a:extLst>
          </p:cNvPr>
          <p:cNvGrpSpPr/>
          <p:nvPr/>
        </p:nvGrpSpPr>
        <p:grpSpPr>
          <a:xfrm>
            <a:off x="4425141" y="5646435"/>
            <a:ext cx="354891" cy="292926"/>
            <a:chOff x="1433826" y="3857332"/>
            <a:chExt cx="354890" cy="29292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1696B59-3E22-9A36-E293-FFFCD92CA2A8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D37684-42F0-47D7-0752-074EDE5F27DF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5E58F355-B254-859F-A82F-4D5031785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97740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공지사항 게시판이 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제목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/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작성자를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입력하면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목록에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나온다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번호를 체크할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공지시항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등록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 수정 페이지로 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게시물을 삭제한다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다음 번호에 있는 게시물 목록이 보인다.</a:t>
                      </a:r>
                      <a:endParaRPr lang="ko-KR" sz="800" b="0" i="0" u="none" strike="noStrike" noProof="0">
                        <a:solidFill>
                          <a:srgbClr val="0D0D0D"/>
                        </a:solidFill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 메뉴오픈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0" name="모서리가 둥근 직사각형 43">
            <a:extLst>
              <a:ext uri="{FF2B5EF4-FFF2-40B4-BE49-F238E27FC236}">
                <a16:creationId xmlns:a16="http://schemas.microsoft.com/office/drawing/2014/main" id="{0C165C75-9B4E-1213-F5AF-B4B40BE05307}"/>
              </a:ext>
            </a:extLst>
          </p:cNvPr>
          <p:cNvSpPr/>
          <p:nvPr/>
        </p:nvSpPr>
        <p:spPr>
          <a:xfrm>
            <a:off x="181856" y="3369483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235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게시판(양식함)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</a:t>
                      </a:r>
                      <a:endParaRPr lang="ko-KR" sz="1100" b="1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2841" y="581608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6747757" y="5620139"/>
            <a:ext cx="358240" cy="3255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81871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완료버튼을 누르면 양식함 리스트에 등록된다</a:t>
                      </a:r>
                      <a:endParaRPr lang="ko-KR" altLang="en-US" sz="8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D91742-7584-1574-6E9A-334F6A2828C6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865CFB-C63D-31AA-8740-3ECA15D4B5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연결선[R] 18">
              <a:extLst>
                <a:ext uri="{FF2B5EF4-FFF2-40B4-BE49-F238E27FC236}">
                  <a16:creationId xmlns:a16="http://schemas.microsoft.com/office/drawing/2014/main" id="{362A96F0-31B7-2A8D-52DD-0727F194EF4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21">
              <a:extLst>
                <a:ext uri="{FF2B5EF4-FFF2-40B4-BE49-F238E27FC236}">
                  <a16:creationId xmlns:a16="http://schemas.microsoft.com/office/drawing/2014/main" id="{AEB0F1F6-1F63-307F-14CA-4667D3DC454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8AD061-0039-A7C2-7723-ADAA7E05FD7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B6AB31-6292-3F75-CE11-A820C631B0C2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975B6-B364-A77A-F6A9-2F472D6292BA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2FD4F2-95C3-00E9-627C-42DBE3235D25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CFBCD3-E81C-E743-8675-F13276A9B350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D50C90-D163-6488-0CA4-6666C1327396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3162A8-8520-7B65-B73B-5273EF762B95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A2F60-EE1B-E366-6EB6-D3810BDE1F14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BAB4C8-B6DA-2893-EDB6-6E71A6589B17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38DFD-D780-9690-C217-5542AF68AF9E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543FEF0-C54B-B198-0769-8C67902F0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CEBA8-140F-6D6D-B3BC-2BE8AD67CD28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양식함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작성</a:t>
            </a:r>
          </a:p>
        </p:txBody>
      </p:sp>
      <p:pic>
        <p:nvPicPr>
          <p:cNvPr id="40" name="그래픽 22" descr="갈매기형 화살표 단색으로 채워진">
            <a:extLst>
              <a:ext uri="{FF2B5EF4-FFF2-40B4-BE49-F238E27FC236}">
                <a16:creationId xmlns:a16="http://schemas.microsoft.com/office/drawing/2014/main" id="{C75685BC-ACB5-2B5D-84DF-69F6ED6641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5572" y="5998029"/>
            <a:ext cx="239487" cy="2394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5176B0-D379-9438-AE21-40F253547C5D}"/>
              </a:ext>
            </a:extLst>
          </p:cNvPr>
          <p:cNvSpPr txBox="1"/>
          <p:nvPr/>
        </p:nvSpPr>
        <p:spPr>
          <a:xfrm>
            <a:off x="7840110" y="5986094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38D2D86-AD92-A6B4-BBD8-FC936EA97EE4}"/>
              </a:ext>
            </a:extLst>
          </p:cNvPr>
          <p:cNvSpPr/>
          <p:nvPr/>
        </p:nvSpPr>
        <p:spPr>
          <a:xfrm>
            <a:off x="7921964" y="5586492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pic>
        <p:nvPicPr>
          <p:cNvPr id="203" name="그래픽 203" descr="확인 표시 단색으로 채워진">
            <a:extLst>
              <a:ext uri="{FF2B5EF4-FFF2-40B4-BE49-F238E27FC236}">
                <a16:creationId xmlns:a16="http://schemas.microsoft.com/office/drawing/2014/main" id="{F5A093E5-4666-E778-8B4A-E794B876E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771" y="6008914"/>
            <a:ext cx="250372" cy="228601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0A53C09-4A67-1F33-8545-98DB4311819A}"/>
              </a:ext>
            </a:extLst>
          </p:cNvPr>
          <p:cNvSpPr txBox="1"/>
          <p:nvPr/>
        </p:nvSpPr>
        <p:spPr>
          <a:xfrm>
            <a:off x="6751539" y="59860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등록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완료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FBCB87-2D78-6ACB-A2D6-95A9E9FCAE4E}"/>
              </a:ext>
            </a:extLst>
          </p:cNvPr>
          <p:cNvSpPr/>
          <p:nvPr/>
        </p:nvSpPr>
        <p:spPr>
          <a:xfrm>
            <a:off x="2589414" y="380222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247EF9-3650-B166-5AB2-73E8C70EF5D3}"/>
              </a:ext>
            </a:extLst>
          </p:cNvPr>
          <p:cNvSpPr/>
          <p:nvPr/>
        </p:nvSpPr>
        <p:spPr>
          <a:xfrm>
            <a:off x="1469570" y="3004457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pic>
        <p:nvPicPr>
          <p:cNvPr id="63" name="그림 179">
            <a:extLst>
              <a:ext uri="{FF2B5EF4-FFF2-40B4-BE49-F238E27FC236}">
                <a16:creationId xmlns:a16="http://schemas.microsoft.com/office/drawing/2014/main" id="{7B383BCA-2D1F-0A63-4C58-2C13DE72DD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6923" y="4067910"/>
            <a:ext cx="591454" cy="211667"/>
          </a:xfrm>
          <a:prstGeom prst="rect">
            <a:avLst/>
          </a:prstGeom>
        </p:spPr>
      </p:pic>
      <p:cxnSp>
        <p:nvCxnSpPr>
          <p:cNvPr id="69" name="직선 연결선 18">
            <a:extLst>
              <a:ext uri="{FF2B5EF4-FFF2-40B4-BE49-F238E27FC236}">
                <a16:creationId xmlns:a16="http://schemas.microsoft.com/office/drawing/2014/main" id="{FA9ADF73-2FEC-8365-2439-2579B1A5732E}"/>
              </a:ext>
            </a:extLst>
          </p:cNvPr>
          <p:cNvCxnSpPr>
            <a:cxnSpLocks/>
          </p:cNvCxnSpPr>
          <p:nvPr/>
        </p:nvCxnSpPr>
        <p:spPr>
          <a:xfrm flipV="1">
            <a:off x="2552627" y="3779209"/>
            <a:ext cx="5937008" cy="2597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18">
            <a:extLst>
              <a:ext uri="{FF2B5EF4-FFF2-40B4-BE49-F238E27FC236}">
                <a16:creationId xmlns:a16="http://schemas.microsoft.com/office/drawing/2014/main" id="{74A4CD25-334E-2F2F-B043-0F6EC0E5FA3E}"/>
              </a:ext>
            </a:extLst>
          </p:cNvPr>
          <p:cNvCxnSpPr>
            <a:cxnSpLocks/>
          </p:cNvCxnSpPr>
          <p:nvPr/>
        </p:nvCxnSpPr>
        <p:spPr>
          <a:xfrm flipV="1">
            <a:off x="3073200" y="4277150"/>
            <a:ext cx="5416435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18">
            <a:extLst>
              <a:ext uri="{FF2B5EF4-FFF2-40B4-BE49-F238E27FC236}">
                <a16:creationId xmlns:a16="http://schemas.microsoft.com/office/drawing/2014/main" id="{C6EB58AF-C4DA-9111-5BBD-8D46FC08780C}"/>
              </a:ext>
            </a:extLst>
          </p:cNvPr>
          <p:cNvCxnSpPr>
            <a:cxnSpLocks/>
          </p:cNvCxnSpPr>
          <p:nvPr/>
        </p:nvCxnSpPr>
        <p:spPr>
          <a:xfrm flipV="1">
            <a:off x="2552627" y="3326536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EC05E4C-7147-D46B-797F-64EFE0891095}"/>
              </a:ext>
            </a:extLst>
          </p:cNvPr>
          <p:cNvSpPr/>
          <p:nvPr/>
        </p:nvSpPr>
        <p:spPr>
          <a:xfrm>
            <a:off x="1469569" y="3479763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931F345-8562-A3C0-DE2E-1665DAA0FE3F}"/>
              </a:ext>
            </a:extLst>
          </p:cNvPr>
          <p:cNvSpPr/>
          <p:nvPr/>
        </p:nvSpPr>
        <p:spPr>
          <a:xfrm>
            <a:off x="1477114" y="3992794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CFE52-E9F3-5AA2-A859-0405E9820B80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3">
            <a:extLst>
              <a:ext uri="{FF2B5EF4-FFF2-40B4-BE49-F238E27FC236}">
                <a16:creationId xmlns:a16="http://schemas.microsoft.com/office/drawing/2014/main" id="{487DF286-D0D1-9E5A-9D4F-DFF9CAAEE371}"/>
              </a:ext>
            </a:extLst>
          </p:cNvPr>
          <p:cNvSpPr/>
          <p:nvPr/>
        </p:nvSpPr>
        <p:spPr>
          <a:xfrm>
            <a:off x="181856" y="3369483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2162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201">
            <a:extLst>
              <a:ext uri="{FF2B5EF4-FFF2-40B4-BE49-F238E27FC236}">
                <a16:creationId xmlns:a16="http://schemas.microsoft.com/office/drawing/2014/main" id="{90CC81EA-EDE1-967F-6831-862AE4A48296}"/>
              </a:ext>
            </a:extLst>
          </p:cNvPr>
          <p:cNvSpPr txBox="1"/>
          <p:nvPr/>
        </p:nvSpPr>
        <p:spPr>
          <a:xfrm>
            <a:off x="3209885" y="3944077"/>
            <a:ext cx="6434965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휴가 양식서.jpg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게시판(양식함)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게시판</a:t>
                      </a:r>
                      <a:endParaRPr lang="ko-KR" sz="1100" b="1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kumimoji="1" lang="ko-KR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5330" y="4822193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4551" y="5021545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7531" y="5024077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0417" y="4797646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6747757" y="5620139"/>
            <a:ext cx="358240" cy="3255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1</a:t>
            </a:r>
            <a:endParaRPr kumimoji="1"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6704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6649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6</a:t>
            </a:r>
            <a:endParaRPr kumimoji="1"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89252" y="617202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08978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88924" y="651569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1525" y="651569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1219" y="6902326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46828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누르면 수정이 완료된다</a:t>
                      </a:r>
                      <a:endParaRPr lang="ko-KR" altLang="en-US" sz="8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뒤로가기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양식함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이동한다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D91742-7584-1574-6E9A-334F6A2828C6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865CFB-C63D-31AA-8740-3ECA15D4B5C7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연결선[R] 18">
              <a:extLst>
                <a:ext uri="{FF2B5EF4-FFF2-40B4-BE49-F238E27FC236}">
                  <a16:creationId xmlns:a16="http://schemas.microsoft.com/office/drawing/2014/main" id="{362A96F0-31B7-2A8D-52DD-0727F194EF48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21">
              <a:extLst>
                <a:ext uri="{FF2B5EF4-FFF2-40B4-BE49-F238E27FC236}">
                  <a16:creationId xmlns:a16="http://schemas.microsoft.com/office/drawing/2014/main" id="{AEB0F1F6-1F63-307F-14CA-4667D3DC454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8AD061-0039-A7C2-7723-ADAA7E05FD79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B6AB31-6292-3F75-CE11-A820C631B0C2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975B6-B364-A77A-F6A9-2F472D6292BA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2FD4F2-95C3-00E9-627C-42DBE3235D25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CFBCD3-E81C-E743-8675-F13276A9B350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D50C90-D163-6488-0CA4-6666C1327396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3162A8-8520-7B65-B73B-5273EF762B95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A2F60-EE1B-E366-6EB6-D3810BDE1F14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BAB4C8-B6DA-2893-EDB6-6E71A6589B17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38DFD-D780-9690-C217-5542AF68AF9E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" name="그림 2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543FEF0-C54B-B198-0769-8C67902F0D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4CEBA8-140F-6D6D-B3BC-2BE8AD67CD28}"/>
              </a:ext>
            </a:extLst>
          </p:cNvPr>
          <p:cNvSpPr txBox="1"/>
          <p:nvPr/>
        </p:nvSpPr>
        <p:spPr>
          <a:xfrm>
            <a:off x="2867212" y="1665169"/>
            <a:ext cx="40206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게시판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양식함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14FAB-9D03-8465-E5DA-4993A20317AE}"/>
              </a:ext>
            </a:extLst>
          </p:cNvPr>
          <p:cNvSpPr txBox="1"/>
          <p:nvPr/>
        </p:nvSpPr>
        <p:spPr>
          <a:xfrm>
            <a:off x="2578512" y="3489894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휴가양식서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89211-0600-49FE-62D5-D9A42079723E}"/>
              </a:ext>
            </a:extLst>
          </p:cNvPr>
          <p:cNvSpPr txBox="1"/>
          <p:nvPr/>
        </p:nvSpPr>
        <p:spPr>
          <a:xfrm>
            <a:off x="2578513" y="3029677"/>
            <a:ext cx="594510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ea typeface="맑은 고딕"/>
              </a:rPr>
              <a:t>김지완</a:t>
            </a:r>
            <a:r>
              <a:rPr lang="ko-KR" altLang="en-US" sz="1400">
                <a:ea typeface="맑은 고딕"/>
              </a:rPr>
              <a:t> 대리</a:t>
            </a:r>
          </a:p>
        </p:txBody>
      </p:sp>
      <p:pic>
        <p:nvPicPr>
          <p:cNvPr id="40" name="그래픽 22" descr="갈매기형 화살표 단색으로 채워진">
            <a:extLst>
              <a:ext uri="{FF2B5EF4-FFF2-40B4-BE49-F238E27FC236}">
                <a16:creationId xmlns:a16="http://schemas.microsoft.com/office/drawing/2014/main" id="{C75685BC-ACB5-2B5D-84DF-69F6ED6641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5572" y="5998029"/>
            <a:ext cx="239487" cy="2394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5176B0-D379-9438-AE21-40F253547C5D}"/>
              </a:ext>
            </a:extLst>
          </p:cNvPr>
          <p:cNvSpPr txBox="1"/>
          <p:nvPr/>
        </p:nvSpPr>
        <p:spPr>
          <a:xfrm>
            <a:off x="7840110" y="5986094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뒤로가기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6F4B75-8DF6-52F5-B7D0-D91605A07569}"/>
              </a:ext>
            </a:extLst>
          </p:cNvPr>
          <p:cNvSpPr/>
          <p:nvPr/>
        </p:nvSpPr>
        <p:spPr>
          <a:xfrm>
            <a:off x="1523999" y="3015343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글쓴이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38D2D86-AD92-A6B4-BBD8-FC936EA97EE4}"/>
              </a:ext>
            </a:extLst>
          </p:cNvPr>
          <p:cNvSpPr/>
          <p:nvPr/>
        </p:nvSpPr>
        <p:spPr>
          <a:xfrm>
            <a:off x="7921964" y="5586492"/>
            <a:ext cx="381989" cy="35230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cxnSp>
        <p:nvCxnSpPr>
          <p:cNvPr id="68" name="직선 연결선 18">
            <a:extLst>
              <a:ext uri="{FF2B5EF4-FFF2-40B4-BE49-F238E27FC236}">
                <a16:creationId xmlns:a16="http://schemas.microsoft.com/office/drawing/2014/main" id="{92749016-C4A4-66A2-C086-E76CF4F04E9B}"/>
              </a:ext>
            </a:extLst>
          </p:cNvPr>
          <p:cNvCxnSpPr>
            <a:cxnSpLocks/>
          </p:cNvCxnSpPr>
          <p:nvPr/>
        </p:nvCxnSpPr>
        <p:spPr>
          <a:xfrm>
            <a:off x="2607056" y="3816071"/>
            <a:ext cx="5959641" cy="420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18">
            <a:extLst>
              <a:ext uri="{FF2B5EF4-FFF2-40B4-BE49-F238E27FC236}">
                <a16:creationId xmlns:a16="http://schemas.microsoft.com/office/drawing/2014/main" id="{60F84F56-2646-D53D-22F9-8B1A34ED7EFE}"/>
              </a:ext>
            </a:extLst>
          </p:cNvPr>
          <p:cNvCxnSpPr>
            <a:cxnSpLocks/>
          </p:cNvCxnSpPr>
          <p:nvPr/>
        </p:nvCxnSpPr>
        <p:spPr>
          <a:xfrm>
            <a:off x="2605115" y="4236950"/>
            <a:ext cx="5960720" cy="4020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18">
            <a:extLst>
              <a:ext uri="{FF2B5EF4-FFF2-40B4-BE49-F238E27FC236}">
                <a16:creationId xmlns:a16="http://schemas.microsoft.com/office/drawing/2014/main" id="{7622BD99-7822-E2CF-D8DB-F05089EEE167}"/>
              </a:ext>
            </a:extLst>
          </p:cNvPr>
          <p:cNvCxnSpPr>
            <a:cxnSpLocks/>
          </p:cNvCxnSpPr>
          <p:nvPr/>
        </p:nvCxnSpPr>
        <p:spPr>
          <a:xfrm flipV="1">
            <a:off x="2607056" y="3337422"/>
            <a:ext cx="5937008" cy="334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DA12960-C5C0-A813-5D95-5CC940AB0F8F}"/>
              </a:ext>
            </a:extLst>
          </p:cNvPr>
          <p:cNvSpPr/>
          <p:nvPr/>
        </p:nvSpPr>
        <p:spPr>
          <a:xfrm>
            <a:off x="1523998" y="3490649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내용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875CA22-EA7D-26EC-27A4-C0BFE89FA4FF}"/>
              </a:ext>
            </a:extLst>
          </p:cNvPr>
          <p:cNvSpPr/>
          <p:nvPr/>
        </p:nvSpPr>
        <p:spPr>
          <a:xfrm>
            <a:off x="1531543" y="4003680"/>
            <a:ext cx="816427" cy="32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rgbClr val="000000"/>
                </a:solidFill>
                <a:ea typeface="맑은 고딕"/>
              </a:rPr>
              <a:t>파일</a:t>
            </a:r>
          </a:p>
        </p:txBody>
      </p:sp>
      <p:pic>
        <p:nvPicPr>
          <p:cNvPr id="203" name="그래픽 203" descr="확인 표시 단색으로 채워진">
            <a:extLst>
              <a:ext uri="{FF2B5EF4-FFF2-40B4-BE49-F238E27FC236}">
                <a16:creationId xmlns:a16="http://schemas.microsoft.com/office/drawing/2014/main" id="{F5A093E5-4666-E778-8B4A-E794B876E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771" y="6008914"/>
            <a:ext cx="250372" cy="228601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50A53C09-4A67-1F33-8545-98DB4311819A}"/>
              </a:ext>
            </a:extLst>
          </p:cNvPr>
          <p:cNvSpPr txBox="1"/>
          <p:nvPr/>
        </p:nvSpPr>
        <p:spPr>
          <a:xfrm>
            <a:off x="6751539" y="5986093"/>
            <a:ext cx="91164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23" name="그림 179">
            <a:extLst>
              <a:ext uri="{FF2B5EF4-FFF2-40B4-BE49-F238E27FC236}">
                <a16:creationId xmlns:a16="http://schemas.microsoft.com/office/drawing/2014/main" id="{6C7B5234-94EE-B1B0-72A7-D9CD250EAC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2866" y="3948167"/>
            <a:ext cx="569683" cy="26609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2343531" y="380222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45720" rIns="91440" bIns="45720" rtlCol="0" anchor="ctr"/>
          <a:lstStyle/>
          <a:p>
            <a:pPr algn="ctr"/>
            <a:r>
              <a:rPr kumimoji="1" lang="en-US" altLang="ko-KR">
                <a:ea typeface="맑은 고딕"/>
              </a:rPr>
              <a:t>3</a:t>
            </a:r>
            <a:endParaRPr lang="en-US" altLang="ko-KR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8EAF8-2EC5-195D-9D69-52700B46539B}"/>
              </a:ext>
            </a:extLst>
          </p:cNvPr>
          <p:cNvSpPr txBox="1"/>
          <p:nvPr/>
        </p:nvSpPr>
        <p:spPr>
          <a:xfrm>
            <a:off x="262071" y="4714004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981C2786-86EE-224D-6666-BB894F601AA4}"/>
              </a:ext>
            </a:extLst>
          </p:cNvPr>
          <p:cNvSpPr/>
          <p:nvPr/>
        </p:nvSpPr>
        <p:spPr>
          <a:xfrm>
            <a:off x="181856" y="3369483"/>
            <a:ext cx="881641" cy="2521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209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17624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56886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로그를 검색할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Row를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메세지의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모들창으로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사진메세지일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사진링크를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D1386-50CC-A90A-22E5-6D15EEA866F9}"/>
              </a:ext>
            </a:extLst>
          </p:cNvPr>
          <p:cNvSpPr/>
          <p:nvPr/>
        </p:nvSpPr>
        <p:spPr>
          <a:xfrm>
            <a:off x="3015694" y="1567214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B963F6-8464-2C02-DB41-5486214E02F1}"/>
              </a:ext>
            </a:extLst>
          </p:cNvPr>
          <p:cNvSpPr/>
          <p:nvPr/>
        </p:nvSpPr>
        <p:spPr>
          <a:xfrm>
            <a:off x="3052562" y="3259777"/>
            <a:ext cx="5982908" cy="3173679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8737BFF-9064-1823-DB95-D3F2BBC9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014" y="2815875"/>
            <a:ext cx="871682" cy="206953"/>
          </a:xfrm>
          <a:prstGeom prst="rect">
            <a:avLst/>
          </a:prstGeom>
        </p:spPr>
      </p:pic>
      <p:graphicFrame>
        <p:nvGraphicFramePr>
          <p:cNvPr id="21" name="표 67">
            <a:extLst>
              <a:ext uri="{FF2B5EF4-FFF2-40B4-BE49-F238E27FC236}">
                <a16:creationId xmlns:a16="http://schemas.microsoft.com/office/drawing/2014/main" id="{06A0B010-6D62-1746-5234-9946492D8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23902"/>
              </p:ext>
            </p:extLst>
          </p:nvPr>
        </p:nvGraphicFramePr>
        <p:xfrm>
          <a:off x="3146322" y="3588774"/>
          <a:ext cx="5594462" cy="26201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9717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6638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9066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90268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5231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채팅방 제목</a:t>
                      </a:r>
                      <a:endParaRPr lang="ko-KR" altLang="en-US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&lt;김지&gt;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신국현 대표 개짜증..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test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&lt;변정민&gt;b001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ㅇㅈ 딱콩한대만 때리고싶다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가나다라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맑은 고딕"/>
                        </a:rPr>
                        <a:t>&lt;전지혜&gt;b001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&lt;사진 링크&gt;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06.13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마바사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2270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22" name="Picture 17">
            <a:extLst>
              <a:ext uri="{FF2B5EF4-FFF2-40B4-BE49-F238E27FC236}">
                <a16:creationId xmlns:a16="http://schemas.microsoft.com/office/drawing/2014/main" id="{85C40130-7AAB-DF27-AC32-E878DBC17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22" y="2815875"/>
            <a:ext cx="871682" cy="206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EF5D24-00B2-1CAF-6D7E-F1D20111B74A}"/>
              </a:ext>
            </a:extLst>
          </p:cNvPr>
          <p:cNvSpPr txBox="1"/>
          <p:nvPr/>
        </p:nvSpPr>
        <p:spPr>
          <a:xfrm>
            <a:off x="3385127" y="2803896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기간</a:t>
            </a:r>
            <a:endParaRPr lang="en-US" sz="800"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3B62B-0C78-7811-90DB-71F848B2D462}"/>
              </a:ext>
            </a:extLst>
          </p:cNvPr>
          <p:cNvSpPr txBox="1"/>
          <p:nvPr/>
        </p:nvSpPr>
        <p:spPr>
          <a:xfrm>
            <a:off x="5151581" y="281544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87" name="직사각형 4">
            <a:extLst>
              <a:ext uri="{FF2B5EF4-FFF2-40B4-BE49-F238E27FC236}">
                <a16:creationId xmlns:a16="http://schemas.microsoft.com/office/drawing/2014/main" id="{24F7AE92-3A48-42CE-9388-35FE29E103D7}"/>
              </a:ext>
            </a:extLst>
          </p:cNvPr>
          <p:cNvSpPr/>
          <p:nvPr/>
        </p:nvSpPr>
        <p:spPr>
          <a:xfrm>
            <a:off x="4177162" y="1964671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8BFED3-692C-91AE-E0F3-38189D9C0309}"/>
              </a:ext>
            </a:extLst>
          </p:cNvPr>
          <p:cNvSpPr txBox="1"/>
          <p:nvPr/>
        </p:nvSpPr>
        <p:spPr>
          <a:xfrm>
            <a:off x="3330699" y="1965696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89" name="직사각형 4">
            <a:extLst>
              <a:ext uri="{FF2B5EF4-FFF2-40B4-BE49-F238E27FC236}">
                <a16:creationId xmlns:a16="http://schemas.microsoft.com/office/drawing/2014/main" id="{72EE9F37-7C2F-77E0-3FF3-456D2601BE90}"/>
              </a:ext>
            </a:extLst>
          </p:cNvPr>
          <p:cNvSpPr/>
          <p:nvPr/>
        </p:nvSpPr>
        <p:spPr>
          <a:xfrm>
            <a:off x="4177162" y="2225928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E0E1272-EA7F-6309-33AE-301B6C7F49D5}"/>
              </a:ext>
            </a:extLst>
          </p:cNvPr>
          <p:cNvSpPr txBox="1"/>
          <p:nvPr/>
        </p:nvSpPr>
        <p:spPr>
          <a:xfrm>
            <a:off x="3330699" y="2226953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191" name="직사각형 4">
            <a:extLst>
              <a:ext uri="{FF2B5EF4-FFF2-40B4-BE49-F238E27FC236}">
                <a16:creationId xmlns:a16="http://schemas.microsoft.com/office/drawing/2014/main" id="{0932BA59-67B2-146F-5F39-F5E8845E751D}"/>
              </a:ext>
            </a:extLst>
          </p:cNvPr>
          <p:cNvSpPr/>
          <p:nvPr/>
        </p:nvSpPr>
        <p:spPr>
          <a:xfrm>
            <a:off x="4177161" y="2487185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45F9513-1264-BDAE-E819-017859849F00}"/>
              </a:ext>
            </a:extLst>
          </p:cNvPr>
          <p:cNvSpPr txBox="1"/>
          <p:nvPr/>
        </p:nvSpPr>
        <p:spPr>
          <a:xfrm>
            <a:off x="3330698" y="2488210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보낸이</a:t>
            </a:r>
          </a:p>
        </p:txBody>
      </p:sp>
      <p:sp>
        <p:nvSpPr>
          <p:cNvPr id="193" name="직사각형 4">
            <a:extLst>
              <a:ext uri="{FF2B5EF4-FFF2-40B4-BE49-F238E27FC236}">
                <a16:creationId xmlns:a16="http://schemas.microsoft.com/office/drawing/2014/main" id="{4BA5D225-8B80-049E-6D83-E4838E07EC83}"/>
              </a:ext>
            </a:extLst>
          </p:cNvPr>
          <p:cNvSpPr/>
          <p:nvPr/>
        </p:nvSpPr>
        <p:spPr>
          <a:xfrm>
            <a:off x="6909476" y="2737556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4EBA49A-6681-49C5-84E0-90C3495FD7AE}"/>
              </a:ext>
            </a:extLst>
          </p:cNvPr>
          <p:cNvSpPr txBox="1"/>
          <p:nvPr/>
        </p:nvSpPr>
        <p:spPr>
          <a:xfrm>
            <a:off x="3050478" y="1565383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채팅 로그 검색</a:t>
            </a:r>
          </a:p>
        </p:txBody>
      </p:sp>
      <p:pic>
        <p:nvPicPr>
          <p:cNvPr id="224" name="Picture 224">
            <a:extLst>
              <a:ext uri="{FF2B5EF4-FFF2-40B4-BE49-F238E27FC236}">
                <a16:creationId xmlns:a16="http://schemas.microsoft.com/office/drawing/2014/main" id="{72629B10-425C-5F83-8587-4C040C54E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640" y="6125816"/>
            <a:ext cx="1647825" cy="257175"/>
          </a:xfrm>
          <a:prstGeom prst="rect">
            <a:avLst/>
          </a:prstGeom>
        </p:spPr>
      </p:pic>
      <p:cxnSp>
        <p:nvCxnSpPr>
          <p:cNvPr id="258" name="직선 연결선[R] 14">
            <a:extLst>
              <a:ext uri="{FF2B5EF4-FFF2-40B4-BE49-F238E27FC236}">
                <a16:creationId xmlns:a16="http://schemas.microsoft.com/office/drawing/2014/main" id="{215A7F43-696D-C6C5-1D90-AD8FE23F8956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7D2EBE58-968D-11F6-3EB7-D1CFAE1EE6BF}"/>
              </a:ext>
            </a:extLst>
          </p:cNvPr>
          <p:cNvSpPr txBox="1"/>
          <p:nvPr/>
        </p:nvSpPr>
        <p:spPr>
          <a:xfrm>
            <a:off x="1350586" y="1766770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01D9A59-6A53-E75E-2925-4E4290957E65}"/>
              </a:ext>
            </a:extLst>
          </p:cNvPr>
          <p:cNvSpPr txBox="1"/>
          <p:nvPr/>
        </p:nvSpPr>
        <p:spPr>
          <a:xfrm>
            <a:off x="1350587" y="211443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78" name="타원 13">
            <a:extLst>
              <a:ext uri="{FF2B5EF4-FFF2-40B4-BE49-F238E27FC236}">
                <a16:creationId xmlns:a16="http://schemas.microsoft.com/office/drawing/2014/main" id="{E9503FAA-0D9D-0662-C784-0CFBA9849798}"/>
              </a:ext>
            </a:extLst>
          </p:cNvPr>
          <p:cNvSpPr/>
          <p:nvPr/>
        </p:nvSpPr>
        <p:spPr>
          <a:xfrm>
            <a:off x="3015924" y="41817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280" name="타원 14">
            <a:extLst>
              <a:ext uri="{FF2B5EF4-FFF2-40B4-BE49-F238E27FC236}">
                <a16:creationId xmlns:a16="http://schemas.microsoft.com/office/drawing/2014/main" id="{EAD19F29-34FB-ED5F-F5E2-C8B737D44DA8}"/>
              </a:ext>
            </a:extLst>
          </p:cNvPr>
          <p:cNvSpPr/>
          <p:nvPr/>
        </p:nvSpPr>
        <p:spPr>
          <a:xfrm>
            <a:off x="5805947" y="515693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282" name="타원 15">
            <a:extLst>
              <a:ext uri="{FF2B5EF4-FFF2-40B4-BE49-F238E27FC236}">
                <a16:creationId xmlns:a16="http://schemas.microsoft.com/office/drawing/2014/main" id="{95D3A7A8-D001-D01F-FD44-983B62186515}"/>
              </a:ext>
            </a:extLst>
          </p:cNvPr>
          <p:cNvSpPr/>
          <p:nvPr/>
        </p:nvSpPr>
        <p:spPr>
          <a:xfrm>
            <a:off x="3001272" y="137416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284" name="타원 12">
            <a:extLst>
              <a:ext uri="{FF2B5EF4-FFF2-40B4-BE49-F238E27FC236}">
                <a16:creationId xmlns:a16="http://schemas.microsoft.com/office/drawing/2014/main" id="{A455C801-3DD6-AC45-7760-3AEFE066AA32}"/>
              </a:ext>
            </a:extLst>
          </p:cNvPr>
          <p:cNvSpPr/>
          <p:nvPr/>
        </p:nvSpPr>
        <p:spPr>
          <a:xfrm>
            <a:off x="3005839" y="335762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3CDFBD4-625C-A1F0-4061-09295934B9F9}"/>
              </a:ext>
            </a:extLst>
          </p:cNvPr>
          <p:cNvSpPr txBox="1"/>
          <p:nvPr/>
        </p:nvSpPr>
        <p:spPr>
          <a:xfrm>
            <a:off x="1350586" y="2458566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D72A5D8-31AB-7DFC-86EB-18F28B2561B5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98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8984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 조건들로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 가능하다.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Row를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누르면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해당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메세지의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채팅방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전체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내용을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모들창으로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확인할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수 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있다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D1386-50CC-A90A-22E5-6D15EEA866F9}"/>
              </a:ext>
            </a:extLst>
          </p:cNvPr>
          <p:cNvSpPr/>
          <p:nvPr/>
        </p:nvSpPr>
        <p:spPr>
          <a:xfrm>
            <a:off x="3015694" y="1567214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B963F6-8464-2C02-DB41-5486214E02F1}"/>
              </a:ext>
            </a:extLst>
          </p:cNvPr>
          <p:cNvSpPr/>
          <p:nvPr/>
        </p:nvSpPr>
        <p:spPr>
          <a:xfrm>
            <a:off x="3052562" y="3259777"/>
            <a:ext cx="5982908" cy="3173679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8737BFF-9064-1823-DB95-D3F2BBC9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014" y="2815875"/>
            <a:ext cx="871682" cy="206953"/>
          </a:xfrm>
          <a:prstGeom prst="rect">
            <a:avLst/>
          </a:prstGeom>
        </p:spPr>
      </p:pic>
      <p:graphicFrame>
        <p:nvGraphicFramePr>
          <p:cNvPr id="21" name="표 67">
            <a:extLst>
              <a:ext uri="{FF2B5EF4-FFF2-40B4-BE49-F238E27FC236}">
                <a16:creationId xmlns:a16="http://schemas.microsoft.com/office/drawing/2014/main" id="{06A0B010-6D62-1746-5234-9946492D8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4937"/>
              </p:ext>
            </p:extLst>
          </p:nvPr>
        </p:nvGraphicFramePr>
        <p:xfrm>
          <a:off x="3146322" y="3428999"/>
          <a:ext cx="5594462" cy="28024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9717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6638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9066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90268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6387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채팅방 제목</a:t>
                      </a:r>
                      <a:endParaRPr lang="ko-KR" altLang="en-US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구성원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마지막 메세지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생성일시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495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김지완,변정민,신국현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9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김지완: 신국현 대표 개짜증..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953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아자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전지혜, 이수진</a:t>
                      </a:r>
                      <a:endParaRPr lang="en-US" altLang="ko-KR" sz="9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이수진: ㅇㅈ 딱콩한대만 때리고싶다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4953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가나다라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</a:rPr>
                        <a:t>김지환, 신국현, 변정민, 전지혜, 이수진</a:t>
                      </a:r>
                      <a:endParaRPr lang="en-US" altLang="ko-KR" sz="9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&lt;사진&gt;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06.13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4040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마바사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27373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22" name="Picture 17">
            <a:extLst>
              <a:ext uri="{FF2B5EF4-FFF2-40B4-BE49-F238E27FC236}">
                <a16:creationId xmlns:a16="http://schemas.microsoft.com/office/drawing/2014/main" id="{85C40130-7AAB-DF27-AC32-E878DBC17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22" y="2815875"/>
            <a:ext cx="871682" cy="206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EF5D24-00B2-1CAF-6D7E-F1D20111B74A}"/>
              </a:ext>
            </a:extLst>
          </p:cNvPr>
          <p:cNvSpPr txBox="1"/>
          <p:nvPr/>
        </p:nvSpPr>
        <p:spPr>
          <a:xfrm>
            <a:off x="3385127" y="2803896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생성일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3B62B-0C78-7811-90DB-71F848B2D462}"/>
              </a:ext>
            </a:extLst>
          </p:cNvPr>
          <p:cNvSpPr txBox="1"/>
          <p:nvPr/>
        </p:nvSpPr>
        <p:spPr>
          <a:xfrm>
            <a:off x="5151581" y="281544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87" name="직사각형 4">
            <a:extLst>
              <a:ext uri="{FF2B5EF4-FFF2-40B4-BE49-F238E27FC236}">
                <a16:creationId xmlns:a16="http://schemas.microsoft.com/office/drawing/2014/main" id="{24F7AE92-3A48-42CE-9388-35FE29E103D7}"/>
              </a:ext>
            </a:extLst>
          </p:cNvPr>
          <p:cNvSpPr/>
          <p:nvPr/>
        </p:nvSpPr>
        <p:spPr>
          <a:xfrm>
            <a:off x="4164872" y="2173606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8BFED3-692C-91AE-E0F3-38189D9C0309}"/>
              </a:ext>
            </a:extLst>
          </p:cNvPr>
          <p:cNvSpPr txBox="1"/>
          <p:nvPr/>
        </p:nvSpPr>
        <p:spPr>
          <a:xfrm>
            <a:off x="3318409" y="217463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91" name="직사각형 4">
            <a:extLst>
              <a:ext uri="{FF2B5EF4-FFF2-40B4-BE49-F238E27FC236}">
                <a16:creationId xmlns:a16="http://schemas.microsoft.com/office/drawing/2014/main" id="{0932BA59-67B2-146F-5F39-F5E8845E751D}"/>
              </a:ext>
            </a:extLst>
          </p:cNvPr>
          <p:cNvSpPr/>
          <p:nvPr/>
        </p:nvSpPr>
        <p:spPr>
          <a:xfrm>
            <a:off x="4177161" y="2487185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45F9513-1264-BDAE-E819-017859849F00}"/>
              </a:ext>
            </a:extLst>
          </p:cNvPr>
          <p:cNvSpPr txBox="1"/>
          <p:nvPr/>
        </p:nvSpPr>
        <p:spPr>
          <a:xfrm>
            <a:off x="3330698" y="2488210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구성원</a:t>
            </a:r>
          </a:p>
        </p:txBody>
      </p:sp>
      <p:sp>
        <p:nvSpPr>
          <p:cNvPr id="193" name="직사각형 4">
            <a:extLst>
              <a:ext uri="{FF2B5EF4-FFF2-40B4-BE49-F238E27FC236}">
                <a16:creationId xmlns:a16="http://schemas.microsoft.com/office/drawing/2014/main" id="{4BA5D225-8B80-049E-6D83-E4838E07EC83}"/>
              </a:ext>
            </a:extLst>
          </p:cNvPr>
          <p:cNvSpPr/>
          <p:nvPr/>
        </p:nvSpPr>
        <p:spPr>
          <a:xfrm>
            <a:off x="6909476" y="2737556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4EBA49A-6681-49C5-84E0-90C3495FD7AE}"/>
              </a:ext>
            </a:extLst>
          </p:cNvPr>
          <p:cNvSpPr txBox="1"/>
          <p:nvPr/>
        </p:nvSpPr>
        <p:spPr>
          <a:xfrm>
            <a:off x="3050478" y="1565383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err="1">
                <a:ea typeface="맑은 고딕"/>
              </a:rPr>
              <a:t>채팅방</a:t>
            </a:r>
            <a:r>
              <a:rPr lang="ko-KR" altLang="en-US" sz="1600">
                <a:ea typeface="맑은 고딕"/>
              </a:rPr>
              <a:t> 검색</a:t>
            </a:r>
          </a:p>
        </p:txBody>
      </p:sp>
      <p:pic>
        <p:nvPicPr>
          <p:cNvPr id="224" name="Picture 224">
            <a:extLst>
              <a:ext uri="{FF2B5EF4-FFF2-40B4-BE49-F238E27FC236}">
                <a16:creationId xmlns:a16="http://schemas.microsoft.com/office/drawing/2014/main" id="{72629B10-425C-5F83-8587-4C040C54E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86" y="6099445"/>
            <a:ext cx="1647825" cy="257175"/>
          </a:xfrm>
          <a:prstGeom prst="rect">
            <a:avLst/>
          </a:prstGeom>
        </p:spPr>
      </p:pic>
      <p:cxnSp>
        <p:nvCxnSpPr>
          <p:cNvPr id="258" name="직선 연결선[R] 14">
            <a:extLst>
              <a:ext uri="{FF2B5EF4-FFF2-40B4-BE49-F238E27FC236}">
                <a16:creationId xmlns:a16="http://schemas.microsoft.com/office/drawing/2014/main" id="{215A7F43-696D-C6C5-1D90-AD8FE23F8956}"/>
              </a:ext>
            </a:extLst>
          </p:cNvPr>
          <p:cNvCxnSpPr>
            <a:cxnSpLocks/>
          </p:cNvCxnSpPr>
          <p:nvPr/>
        </p:nvCxnSpPr>
        <p:spPr>
          <a:xfrm flipH="1">
            <a:off x="2928106" y="1473332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7D2EBE58-968D-11F6-3EB7-D1CFAE1EE6BF}"/>
              </a:ext>
            </a:extLst>
          </p:cNvPr>
          <p:cNvSpPr txBox="1"/>
          <p:nvPr/>
        </p:nvSpPr>
        <p:spPr>
          <a:xfrm>
            <a:off x="1350586" y="1766770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01D9A59-6A53-E75E-2925-4E4290957E65}"/>
              </a:ext>
            </a:extLst>
          </p:cNvPr>
          <p:cNvSpPr txBox="1"/>
          <p:nvPr/>
        </p:nvSpPr>
        <p:spPr>
          <a:xfrm>
            <a:off x="1350587" y="211443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8410-FA34-F942-5F28-A9E200AACD22}"/>
              </a:ext>
            </a:extLst>
          </p:cNvPr>
          <p:cNvSpPr txBox="1"/>
          <p:nvPr/>
        </p:nvSpPr>
        <p:spPr>
          <a:xfrm>
            <a:off x="1350586" y="2458566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30" name="타원 13">
            <a:extLst>
              <a:ext uri="{FF2B5EF4-FFF2-40B4-BE49-F238E27FC236}">
                <a16:creationId xmlns:a16="http://schemas.microsoft.com/office/drawing/2014/main" id="{913D87CB-AB64-D1CF-70CE-6E3A53DA1B79}"/>
              </a:ext>
            </a:extLst>
          </p:cNvPr>
          <p:cNvSpPr/>
          <p:nvPr/>
        </p:nvSpPr>
        <p:spPr>
          <a:xfrm>
            <a:off x="3030301" y="403800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34" name="타원 15">
            <a:extLst>
              <a:ext uri="{FF2B5EF4-FFF2-40B4-BE49-F238E27FC236}">
                <a16:creationId xmlns:a16="http://schemas.microsoft.com/office/drawing/2014/main" id="{545F2A8E-369B-489C-191A-A5F668B0F017}"/>
              </a:ext>
            </a:extLst>
          </p:cNvPr>
          <p:cNvSpPr/>
          <p:nvPr/>
        </p:nvSpPr>
        <p:spPr>
          <a:xfrm>
            <a:off x="2929386" y="143167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36" name="타원 12">
            <a:extLst>
              <a:ext uri="{FF2B5EF4-FFF2-40B4-BE49-F238E27FC236}">
                <a16:creationId xmlns:a16="http://schemas.microsoft.com/office/drawing/2014/main" id="{3BE4AA9E-390E-BAC1-74E1-CE599F6C9404}"/>
              </a:ext>
            </a:extLst>
          </p:cNvPr>
          <p:cNvSpPr/>
          <p:nvPr/>
        </p:nvSpPr>
        <p:spPr>
          <a:xfrm>
            <a:off x="2933952" y="328573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AFFC0E-AEE6-4C06-82E4-FA337F3E4769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42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145434"/>
              </p:ext>
            </p:extLst>
          </p:nvPr>
        </p:nvGraphicFramePr>
        <p:xfrm>
          <a:off x="9497444" y="1"/>
          <a:ext cx="269455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 조건들로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 가능하다.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 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사진을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누르면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해당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메세지의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채팅방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전체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내용을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모들창으로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확인할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수 </a:t>
                      </a:r>
                      <a:r>
                        <a:rPr lang="en-US" sz="800" b="0" i="0" u="none" strike="noStrike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있다</a:t>
                      </a:r>
                      <a:r>
                        <a:rPr lang="en-US" sz="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D1386-50CC-A90A-22E5-6D15EEA866F9}"/>
              </a:ext>
            </a:extLst>
          </p:cNvPr>
          <p:cNvSpPr/>
          <p:nvPr/>
        </p:nvSpPr>
        <p:spPr>
          <a:xfrm>
            <a:off x="3015694" y="1567214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8737BFF-9064-1823-DB95-D3F2BBC9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014" y="2815875"/>
            <a:ext cx="871682" cy="206953"/>
          </a:xfrm>
          <a:prstGeom prst="rect">
            <a:avLst/>
          </a:prstGeom>
        </p:spPr>
      </p:pic>
      <p:pic>
        <p:nvPicPr>
          <p:cNvPr id="22" name="Picture 17">
            <a:extLst>
              <a:ext uri="{FF2B5EF4-FFF2-40B4-BE49-F238E27FC236}">
                <a16:creationId xmlns:a16="http://schemas.microsoft.com/office/drawing/2014/main" id="{85C40130-7AAB-DF27-AC32-E878DBC17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22" y="2815875"/>
            <a:ext cx="871682" cy="206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EF5D24-00B2-1CAF-6D7E-F1D20111B74A}"/>
              </a:ext>
            </a:extLst>
          </p:cNvPr>
          <p:cNvSpPr txBox="1"/>
          <p:nvPr/>
        </p:nvSpPr>
        <p:spPr>
          <a:xfrm>
            <a:off x="3323675" y="2803896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 err="1">
                <a:ea typeface="맑은 고딕"/>
              </a:rPr>
              <a:t>보낸날짜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3B62B-0C78-7811-90DB-71F848B2D462}"/>
              </a:ext>
            </a:extLst>
          </p:cNvPr>
          <p:cNvSpPr txBox="1"/>
          <p:nvPr/>
        </p:nvSpPr>
        <p:spPr>
          <a:xfrm>
            <a:off x="5151581" y="281544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87" name="직사각형 4">
            <a:extLst>
              <a:ext uri="{FF2B5EF4-FFF2-40B4-BE49-F238E27FC236}">
                <a16:creationId xmlns:a16="http://schemas.microsoft.com/office/drawing/2014/main" id="{24F7AE92-3A48-42CE-9388-35FE29E103D7}"/>
              </a:ext>
            </a:extLst>
          </p:cNvPr>
          <p:cNvSpPr/>
          <p:nvPr/>
        </p:nvSpPr>
        <p:spPr>
          <a:xfrm>
            <a:off x="4164872" y="2173606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8BFED3-692C-91AE-E0F3-38189D9C0309}"/>
              </a:ext>
            </a:extLst>
          </p:cNvPr>
          <p:cNvSpPr txBox="1"/>
          <p:nvPr/>
        </p:nvSpPr>
        <p:spPr>
          <a:xfrm>
            <a:off x="3318409" y="217463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91" name="직사각형 4">
            <a:extLst>
              <a:ext uri="{FF2B5EF4-FFF2-40B4-BE49-F238E27FC236}">
                <a16:creationId xmlns:a16="http://schemas.microsoft.com/office/drawing/2014/main" id="{0932BA59-67B2-146F-5F39-F5E8845E751D}"/>
              </a:ext>
            </a:extLst>
          </p:cNvPr>
          <p:cNvSpPr/>
          <p:nvPr/>
        </p:nvSpPr>
        <p:spPr>
          <a:xfrm>
            <a:off x="4177161" y="2487185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45F9513-1264-BDAE-E819-017859849F00}"/>
              </a:ext>
            </a:extLst>
          </p:cNvPr>
          <p:cNvSpPr txBox="1"/>
          <p:nvPr/>
        </p:nvSpPr>
        <p:spPr>
          <a:xfrm>
            <a:off x="3330698" y="2488210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보낸이</a:t>
            </a:r>
          </a:p>
        </p:txBody>
      </p:sp>
      <p:sp>
        <p:nvSpPr>
          <p:cNvPr id="193" name="직사각형 4">
            <a:extLst>
              <a:ext uri="{FF2B5EF4-FFF2-40B4-BE49-F238E27FC236}">
                <a16:creationId xmlns:a16="http://schemas.microsoft.com/office/drawing/2014/main" id="{4BA5D225-8B80-049E-6D83-E4838E07EC83}"/>
              </a:ext>
            </a:extLst>
          </p:cNvPr>
          <p:cNvSpPr/>
          <p:nvPr/>
        </p:nvSpPr>
        <p:spPr>
          <a:xfrm>
            <a:off x="6909476" y="2737556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4EBA49A-6681-49C5-84E0-90C3495FD7AE}"/>
              </a:ext>
            </a:extLst>
          </p:cNvPr>
          <p:cNvSpPr txBox="1"/>
          <p:nvPr/>
        </p:nvSpPr>
        <p:spPr>
          <a:xfrm>
            <a:off x="3050478" y="1565383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이미지 검색</a:t>
            </a:r>
          </a:p>
        </p:txBody>
      </p:sp>
      <p:pic>
        <p:nvPicPr>
          <p:cNvPr id="224" name="Picture 224">
            <a:extLst>
              <a:ext uri="{FF2B5EF4-FFF2-40B4-BE49-F238E27FC236}">
                <a16:creationId xmlns:a16="http://schemas.microsoft.com/office/drawing/2014/main" id="{72629B10-425C-5F83-8587-4C040C54E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86" y="6099445"/>
            <a:ext cx="1647825" cy="257175"/>
          </a:xfrm>
          <a:prstGeom prst="rect">
            <a:avLst/>
          </a:prstGeom>
        </p:spPr>
      </p:pic>
      <p:cxnSp>
        <p:nvCxnSpPr>
          <p:cNvPr id="258" name="직선 연결선[R] 14">
            <a:extLst>
              <a:ext uri="{FF2B5EF4-FFF2-40B4-BE49-F238E27FC236}">
                <a16:creationId xmlns:a16="http://schemas.microsoft.com/office/drawing/2014/main" id="{215A7F43-696D-C6C5-1D90-AD8FE23F8956}"/>
              </a:ext>
            </a:extLst>
          </p:cNvPr>
          <p:cNvCxnSpPr>
            <a:cxnSpLocks/>
          </p:cNvCxnSpPr>
          <p:nvPr/>
        </p:nvCxnSpPr>
        <p:spPr>
          <a:xfrm flipV="1">
            <a:off x="3052165" y="3337790"/>
            <a:ext cx="6254617" cy="5283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7D2EBE58-968D-11F6-3EB7-D1CFAE1EE6BF}"/>
              </a:ext>
            </a:extLst>
          </p:cNvPr>
          <p:cNvSpPr txBox="1"/>
          <p:nvPr/>
        </p:nvSpPr>
        <p:spPr>
          <a:xfrm>
            <a:off x="1350586" y="1766770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01D9A59-6A53-E75E-2925-4E4290957E65}"/>
              </a:ext>
            </a:extLst>
          </p:cNvPr>
          <p:cNvSpPr txBox="1"/>
          <p:nvPr/>
        </p:nvSpPr>
        <p:spPr>
          <a:xfrm>
            <a:off x="1350587" y="211443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8410-FA34-F942-5F28-A9E200AACD22}"/>
              </a:ext>
            </a:extLst>
          </p:cNvPr>
          <p:cNvSpPr txBox="1"/>
          <p:nvPr/>
        </p:nvSpPr>
        <p:spPr>
          <a:xfrm>
            <a:off x="1350586" y="2458566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DEC886-989C-78C9-8651-7676D76A1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271" y="3521706"/>
            <a:ext cx="739879" cy="736361"/>
          </a:xfrm>
          <a:prstGeom prst="rect">
            <a:avLst/>
          </a:prstGeom>
        </p:spPr>
      </p:pic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76CE7B5E-5AB1-DAF5-9A54-DDCD0EAF7198}"/>
              </a:ext>
            </a:extLst>
          </p:cNvPr>
          <p:cNvCxnSpPr>
            <a:cxnSpLocks/>
          </p:cNvCxnSpPr>
          <p:nvPr/>
        </p:nvCxnSpPr>
        <p:spPr>
          <a:xfrm flipH="1">
            <a:off x="3075589" y="162081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62CC30-18DE-DBA5-A6E1-EBFEB5A400B5}"/>
              </a:ext>
            </a:extLst>
          </p:cNvPr>
          <p:cNvSpPr txBox="1"/>
          <p:nvPr/>
        </p:nvSpPr>
        <p:spPr>
          <a:xfrm>
            <a:off x="3306096" y="4289322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3BBDABA-E876-953E-5FFF-F377E4663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625" y="3533995"/>
            <a:ext cx="739879" cy="736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E1461-E6E5-4390-02A4-58F25D658CB4}"/>
              </a:ext>
            </a:extLst>
          </p:cNvPr>
          <p:cNvSpPr txBox="1"/>
          <p:nvPr/>
        </p:nvSpPr>
        <p:spPr>
          <a:xfrm>
            <a:off x="4252450" y="430161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1827D88-32CE-F683-FB12-DD68FD589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3723" y="3521706"/>
            <a:ext cx="739879" cy="73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FB09-1FE6-69F2-CDED-FE2331EBCAF3}"/>
              </a:ext>
            </a:extLst>
          </p:cNvPr>
          <p:cNvSpPr txBox="1"/>
          <p:nvPr/>
        </p:nvSpPr>
        <p:spPr>
          <a:xfrm>
            <a:off x="5272548" y="4289322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13E61-328F-68D0-95B5-F335B006860C}"/>
              </a:ext>
            </a:extLst>
          </p:cNvPr>
          <p:cNvSpPr txBox="1"/>
          <p:nvPr/>
        </p:nvSpPr>
        <p:spPr>
          <a:xfrm>
            <a:off x="6747386" y="3785418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. . . </a:t>
            </a:r>
            <a:endParaRPr lang="en-US" sz="80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8DB0950-0B25-B4C4-453D-B806253B4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141" y="4640125"/>
            <a:ext cx="739879" cy="7363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B0B113-3393-2B63-9463-CC80EB0195D2}"/>
              </a:ext>
            </a:extLst>
          </p:cNvPr>
          <p:cNvSpPr txBox="1"/>
          <p:nvPr/>
        </p:nvSpPr>
        <p:spPr>
          <a:xfrm>
            <a:off x="3342967" y="540774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E26DEDB6-95BE-3BB6-A459-FA8859F04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206" y="4640125"/>
            <a:ext cx="739879" cy="7363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6FC3073-9096-805A-7254-B0D8B0153D71}"/>
              </a:ext>
            </a:extLst>
          </p:cNvPr>
          <p:cNvSpPr txBox="1"/>
          <p:nvPr/>
        </p:nvSpPr>
        <p:spPr>
          <a:xfrm>
            <a:off x="4277031" y="540774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571C5-B1A2-0971-D95B-813628349D3F}"/>
              </a:ext>
            </a:extLst>
          </p:cNvPr>
          <p:cNvSpPr txBox="1"/>
          <p:nvPr/>
        </p:nvSpPr>
        <p:spPr>
          <a:xfrm>
            <a:off x="5530644" y="4891547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. . .</a:t>
            </a:r>
            <a:endParaRPr lang="en-US" sz="800"/>
          </a:p>
        </p:txBody>
      </p:sp>
      <p:sp>
        <p:nvSpPr>
          <p:cNvPr id="45" name="타원 13">
            <a:extLst>
              <a:ext uri="{FF2B5EF4-FFF2-40B4-BE49-F238E27FC236}">
                <a16:creationId xmlns:a16="http://schemas.microsoft.com/office/drawing/2014/main" id="{AF41B9F5-CC57-32A9-1AD7-9D749DF60ED8}"/>
              </a:ext>
            </a:extLst>
          </p:cNvPr>
          <p:cNvSpPr/>
          <p:nvPr/>
        </p:nvSpPr>
        <p:spPr>
          <a:xfrm>
            <a:off x="3130943" y="449807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49" name="타원 15">
            <a:extLst>
              <a:ext uri="{FF2B5EF4-FFF2-40B4-BE49-F238E27FC236}">
                <a16:creationId xmlns:a16="http://schemas.microsoft.com/office/drawing/2014/main" id="{7AE56893-CDE0-3758-A41F-11682B767AB9}"/>
              </a:ext>
            </a:extLst>
          </p:cNvPr>
          <p:cNvSpPr/>
          <p:nvPr/>
        </p:nvSpPr>
        <p:spPr>
          <a:xfrm>
            <a:off x="2986895" y="146043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51" name="타원 12">
            <a:extLst>
              <a:ext uri="{FF2B5EF4-FFF2-40B4-BE49-F238E27FC236}">
                <a16:creationId xmlns:a16="http://schemas.microsoft.com/office/drawing/2014/main" id="{127C1B16-E5D2-4758-225D-AAEF2EE611DD}"/>
              </a:ext>
            </a:extLst>
          </p:cNvPr>
          <p:cNvSpPr/>
          <p:nvPr/>
        </p:nvSpPr>
        <p:spPr>
          <a:xfrm>
            <a:off x="2991461" y="327136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D6D956-F123-D874-7973-EF1E908B3AEA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57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741961"/>
              </p:ext>
            </p:extLst>
          </p:nvPr>
        </p:nvGraphicFramePr>
        <p:xfrm>
          <a:off x="9497444" y="1"/>
          <a:ext cx="2694552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 b="0" i="0" u="none" strike="noStrike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로그를 눌렀을 때 해당 채팅방의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대화 내역을 확인할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D1386-50CC-A90A-22E5-6D15EEA866F9}"/>
              </a:ext>
            </a:extLst>
          </p:cNvPr>
          <p:cNvSpPr/>
          <p:nvPr/>
        </p:nvSpPr>
        <p:spPr>
          <a:xfrm>
            <a:off x="3015694" y="1567214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8737BFF-9064-1823-DB95-D3F2BBC9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014" y="2815875"/>
            <a:ext cx="871682" cy="206953"/>
          </a:xfrm>
          <a:prstGeom prst="rect">
            <a:avLst/>
          </a:prstGeom>
        </p:spPr>
      </p:pic>
      <p:pic>
        <p:nvPicPr>
          <p:cNvPr id="22" name="Picture 17">
            <a:extLst>
              <a:ext uri="{FF2B5EF4-FFF2-40B4-BE49-F238E27FC236}">
                <a16:creationId xmlns:a16="http://schemas.microsoft.com/office/drawing/2014/main" id="{85C40130-7AAB-DF27-AC32-E878DBC17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22" y="2815875"/>
            <a:ext cx="871682" cy="206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EF5D24-00B2-1CAF-6D7E-F1D20111B74A}"/>
              </a:ext>
            </a:extLst>
          </p:cNvPr>
          <p:cNvSpPr txBox="1"/>
          <p:nvPr/>
        </p:nvSpPr>
        <p:spPr>
          <a:xfrm>
            <a:off x="3323675" y="2803896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 err="1">
                <a:ea typeface="맑은 고딕"/>
              </a:rPr>
              <a:t>보낸날짜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3B62B-0C78-7811-90DB-71F848B2D462}"/>
              </a:ext>
            </a:extLst>
          </p:cNvPr>
          <p:cNvSpPr txBox="1"/>
          <p:nvPr/>
        </p:nvSpPr>
        <p:spPr>
          <a:xfrm>
            <a:off x="5151581" y="281544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87" name="직사각형 4">
            <a:extLst>
              <a:ext uri="{FF2B5EF4-FFF2-40B4-BE49-F238E27FC236}">
                <a16:creationId xmlns:a16="http://schemas.microsoft.com/office/drawing/2014/main" id="{24F7AE92-3A48-42CE-9388-35FE29E103D7}"/>
              </a:ext>
            </a:extLst>
          </p:cNvPr>
          <p:cNvSpPr/>
          <p:nvPr/>
        </p:nvSpPr>
        <p:spPr>
          <a:xfrm>
            <a:off x="4164872" y="2173606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8BFED3-692C-91AE-E0F3-38189D9C0309}"/>
              </a:ext>
            </a:extLst>
          </p:cNvPr>
          <p:cNvSpPr txBox="1"/>
          <p:nvPr/>
        </p:nvSpPr>
        <p:spPr>
          <a:xfrm>
            <a:off x="3318409" y="2174631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91" name="직사각형 4">
            <a:extLst>
              <a:ext uri="{FF2B5EF4-FFF2-40B4-BE49-F238E27FC236}">
                <a16:creationId xmlns:a16="http://schemas.microsoft.com/office/drawing/2014/main" id="{0932BA59-67B2-146F-5F39-F5E8845E751D}"/>
              </a:ext>
            </a:extLst>
          </p:cNvPr>
          <p:cNvSpPr/>
          <p:nvPr/>
        </p:nvSpPr>
        <p:spPr>
          <a:xfrm>
            <a:off x="4177161" y="2487185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45F9513-1264-BDAE-E819-017859849F00}"/>
              </a:ext>
            </a:extLst>
          </p:cNvPr>
          <p:cNvSpPr txBox="1"/>
          <p:nvPr/>
        </p:nvSpPr>
        <p:spPr>
          <a:xfrm>
            <a:off x="3330698" y="2488210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보낸이</a:t>
            </a:r>
          </a:p>
        </p:txBody>
      </p:sp>
      <p:sp>
        <p:nvSpPr>
          <p:cNvPr id="193" name="직사각형 4">
            <a:extLst>
              <a:ext uri="{FF2B5EF4-FFF2-40B4-BE49-F238E27FC236}">
                <a16:creationId xmlns:a16="http://schemas.microsoft.com/office/drawing/2014/main" id="{4BA5D225-8B80-049E-6D83-E4838E07EC83}"/>
              </a:ext>
            </a:extLst>
          </p:cNvPr>
          <p:cNvSpPr/>
          <p:nvPr/>
        </p:nvSpPr>
        <p:spPr>
          <a:xfrm>
            <a:off x="6909476" y="2737556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4EBA49A-6681-49C5-84E0-90C3495FD7AE}"/>
              </a:ext>
            </a:extLst>
          </p:cNvPr>
          <p:cNvSpPr txBox="1"/>
          <p:nvPr/>
        </p:nvSpPr>
        <p:spPr>
          <a:xfrm>
            <a:off x="3050478" y="1565383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이미지 검색</a:t>
            </a:r>
          </a:p>
        </p:txBody>
      </p:sp>
      <p:pic>
        <p:nvPicPr>
          <p:cNvPr id="224" name="Picture 224">
            <a:extLst>
              <a:ext uri="{FF2B5EF4-FFF2-40B4-BE49-F238E27FC236}">
                <a16:creationId xmlns:a16="http://schemas.microsoft.com/office/drawing/2014/main" id="{72629B10-425C-5F83-8587-4C040C54E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86" y="6099445"/>
            <a:ext cx="1647825" cy="257175"/>
          </a:xfrm>
          <a:prstGeom prst="rect">
            <a:avLst/>
          </a:prstGeom>
        </p:spPr>
      </p:pic>
      <p:cxnSp>
        <p:nvCxnSpPr>
          <p:cNvPr id="258" name="직선 연결선[R] 14">
            <a:extLst>
              <a:ext uri="{FF2B5EF4-FFF2-40B4-BE49-F238E27FC236}">
                <a16:creationId xmlns:a16="http://schemas.microsoft.com/office/drawing/2014/main" id="{215A7F43-696D-C6C5-1D90-AD8FE23F8956}"/>
              </a:ext>
            </a:extLst>
          </p:cNvPr>
          <p:cNvCxnSpPr>
            <a:cxnSpLocks/>
          </p:cNvCxnSpPr>
          <p:nvPr/>
        </p:nvCxnSpPr>
        <p:spPr>
          <a:xfrm flipV="1">
            <a:off x="3052165" y="3337790"/>
            <a:ext cx="6254617" cy="5283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7D2EBE58-968D-11F6-3EB7-D1CFAE1EE6BF}"/>
              </a:ext>
            </a:extLst>
          </p:cNvPr>
          <p:cNvSpPr txBox="1"/>
          <p:nvPr/>
        </p:nvSpPr>
        <p:spPr>
          <a:xfrm>
            <a:off x="1350586" y="1766770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01D9A59-6A53-E75E-2925-4E4290957E65}"/>
              </a:ext>
            </a:extLst>
          </p:cNvPr>
          <p:cNvSpPr txBox="1"/>
          <p:nvPr/>
        </p:nvSpPr>
        <p:spPr>
          <a:xfrm>
            <a:off x="1350587" y="211443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8410-FA34-F942-5F28-A9E200AACD22}"/>
              </a:ext>
            </a:extLst>
          </p:cNvPr>
          <p:cNvSpPr txBox="1"/>
          <p:nvPr/>
        </p:nvSpPr>
        <p:spPr>
          <a:xfrm>
            <a:off x="1350586" y="2458566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DEC886-989C-78C9-8651-7676D76A1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271" y="3521706"/>
            <a:ext cx="739879" cy="736361"/>
          </a:xfrm>
          <a:prstGeom prst="rect">
            <a:avLst/>
          </a:prstGeom>
        </p:spPr>
      </p:pic>
      <p:cxnSp>
        <p:nvCxnSpPr>
          <p:cNvPr id="7" name="직선 연결선[R] 14">
            <a:extLst>
              <a:ext uri="{FF2B5EF4-FFF2-40B4-BE49-F238E27FC236}">
                <a16:creationId xmlns:a16="http://schemas.microsoft.com/office/drawing/2014/main" id="{76CE7B5E-5AB1-DAF5-9A54-DDCD0EAF7198}"/>
              </a:ext>
            </a:extLst>
          </p:cNvPr>
          <p:cNvCxnSpPr>
            <a:cxnSpLocks/>
          </p:cNvCxnSpPr>
          <p:nvPr/>
        </p:nvCxnSpPr>
        <p:spPr>
          <a:xfrm flipH="1">
            <a:off x="3075589" y="162081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62CC30-18DE-DBA5-A6E1-EBFEB5A400B5}"/>
              </a:ext>
            </a:extLst>
          </p:cNvPr>
          <p:cNvSpPr txBox="1"/>
          <p:nvPr/>
        </p:nvSpPr>
        <p:spPr>
          <a:xfrm>
            <a:off x="3306096" y="4289322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3BBDABA-E876-953E-5FFF-F377E4663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625" y="3533995"/>
            <a:ext cx="739879" cy="736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E1461-E6E5-4390-02A4-58F25D658CB4}"/>
              </a:ext>
            </a:extLst>
          </p:cNvPr>
          <p:cNvSpPr txBox="1"/>
          <p:nvPr/>
        </p:nvSpPr>
        <p:spPr>
          <a:xfrm>
            <a:off x="4252450" y="430161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1827D88-32CE-F683-FB12-DD68FD589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3723" y="3521706"/>
            <a:ext cx="739879" cy="73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FB09-1FE6-69F2-CDED-FE2331EBCAF3}"/>
              </a:ext>
            </a:extLst>
          </p:cNvPr>
          <p:cNvSpPr txBox="1"/>
          <p:nvPr/>
        </p:nvSpPr>
        <p:spPr>
          <a:xfrm>
            <a:off x="5272548" y="4289322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13E61-328F-68D0-95B5-F335B006860C}"/>
              </a:ext>
            </a:extLst>
          </p:cNvPr>
          <p:cNvSpPr txBox="1"/>
          <p:nvPr/>
        </p:nvSpPr>
        <p:spPr>
          <a:xfrm>
            <a:off x="6747386" y="3785418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. . . </a:t>
            </a:r>
            <a:endParaRPr lang="en-US" sz="80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8DB0950-0B25-B4C4-453D-B806253B4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4141" y="4640125"/>
            <a:ext cx="739879" cy="7363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B0B113-3393-2B63-9463-CC80EB0195D2}"/>
              </a:ext>
            </a:extLst>
          </p:cNvPr>
          <p:cNvSpPr txBox="1"/>
          <p:nvPr/>
        </p:nvSpPr>
        <p:spPr>
          <a:xfrm>
            <a:off x="3342967" y="540774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E26DEDB6-95BE-3BB6-A459-FA8859F04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206" y="4640125"/>
            <a:ext cx="739879" cy="7363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6FC3073-9096-805A-7254-B0D8B0153D71}"/>
              </a:ext>
            </a:extLst>
          </p:cNvPr>
          <p:cNvSpPr txBox="1"/>
          <p:nvPr/>
        </p:nvSpPr>
        <p:spPr>
          <a:xfrm>
            <a:off x="4277031" y="5407741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변정민</a:t>
            </a:r>
            <a:endParaRPr 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0571C5-B1A2-0971-D95B-813628349D3F}"/>
              </a:ext>
            </a:extLst>
          </p:cNvPr>
          <p:cNvSpPr txBox="1"/>
          <p:nvPr/>
        </p:nvSpPr>
        <p:spPr>
          <a:xfrm>
            <a:off x="5530644" y="4891547"/>
            <a:ext cx="84803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. . .</a:t>
            </a:r>
            <a:endParaRPr lang="en-US" sz="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D00A1-C467-1B45-C0CA-CFA4150E37C6}"/>
              </a:ext>
            </a:extLst>
          </p:cNvPr>
          <p:cNvSpPr/>
          <p:nvPr/>
        </p:nvSpPr>
        <p:spPr>
          <a:xfrm>
            <a:off x="2875472" y="1429296"/>
            <a:ext cx="4888302" cy="471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997B1-336F-AC0D-3E37-06FAE86895F5}"/>
              </a:ext>
            </a:extLst>
          </p:cNvPr>
          <p:cNvSpPr txBox="1"/>
          <p:nvPr/>
        </p:nvSpPr>
        <p:spPr>
          <a:xfrm>
            <a:off x="3031122" y="2271934"/>
            <a:ext cx="2617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변정민: 안녕하세요~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A2BBC-06EB-56F2-3A9F-7159F274C36A}"/>
              </a:ext>
            </a:extLst>
          </p:cNvPr>
          <p:cNvSpPr txBox="1"/>
          <p:nvPr/>
        </p:nvSpPr>
        <p:spPr>
          <a:xfrm>
            <a:off x="3146140" y="1653707"/>
            <a:ext cx="2617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신입 </a:t>
            </a:r>
            <a:r>
              <a:rPr lang="ko-KR" altLang="en-US" err="1">
                <a:ea typeface="맑은 고딕"/>
              </a:rPr>
              <a:t>단톡방</a:t>
            </a:r>
            <a:r>
              <a:rPr lang="ko-KR" altLang="en-US">
                <a:ea typeface="맑은 고딕"/>
              </a:rPr>
              <a:t>~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A3DD9-047E-261E-5E47-D06F4697C55C}"/>
              </a:ext>
            </a:extLst>
          </p:cNvPr>
          <p:cNvCxnSpPr/>
          <p:nvPr/>
        </p:nvCxnSpPr>
        <p:spPr>
          <a:xfrm>
            <a:off x="2949336" y="2093883"/>
            <a:ext cx="4810662" cy="8627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CDCB78-E2BE-E42E-8F39-DB374AE311E6}"/>
              </a:ext>
            </a:extLst>
          </p:cNvPr>
          <p:cNvSpPr txBox="1"/>
          <p:nvPr/>
        </p:nvSpPr>
        <p:spPr>
          <a:xfrm>
            <a:off x="3031122" y="2545104"/>
            <a:ext cx="2617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김지완</a:t>
            </a:r>
            <a:r>
              <a:rPr lang="ko-KR" altLang="en-US">
                <a:ea typeface="맑은 고딕"/>
              </a:rPr>
              <a:t>: 방가방가~ 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96663D-D8EF-33C2-BBFF-FC76878466DC}"/>
              </a:ext>
            </a:extLst>
          </p:cNvPr>
          <p:cNvSpPr txBox="1"/>
          <p:nvPr/>
        </p:nvSpPr>
        <p:spPr>
          <a:xfrm>
            <a:off x="3045498" y="2832650"/>
            <a:ext cx="2617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신국현</a:t>
            </a:r>
            <a:r>
              <a:rPr lang="ko-KR" altLang="en-US">
                <a:ea typeface="맑은 고딕"/>
              </a:rPr>
              <a:t>:</a:t>
            </a:r>
            <a:endParaRPr lang="en-US"/>
          </a:p>
        </p:txBody>
      </p:sp>
      <p:pic>
        <p:nvPicPr>
          <p:cNvPr id="34" name="Picture 35">
            <a:extLst>
              <a:ext uri="{FF2B5EF4-FFF2-40B4-BE49-F238E27FC236}">
                <a16:creationId xmlns:a16="http://schemas.microsoft.com/office/drawing/2014/main" id="{D9A837F7-E0D5-5D88-0344-4B461E267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9153" y="2917973"/>
            <a:ext cx="1511419" cy="15689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119D45-6398-9DF1-72C4-3B93AD62FF1E}"/>
              </a:ext>
            </a:extLst>
          </p:cNvPr>
          <p:cNvSpPr txBox="1"/>
          <p:nvPr/>
        </p:nvSpPr>
        <p:spPr>
          <a:xfrm>
            <a:off x="4851720" y="4540094"/>
            <a:ext cx="11074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9C3EA73-1383-35AC-A01F-DBE74214B51A}"/>
              </a:ext>
            </a:extLst>
          </p:cNvPr>
          <p:cNvSpPr/>
          <p:nvPr/>
        </p:nvSpPr>
        <p:spPr>
          <a:xfrm>
            <a:off x="6660444" y="5602111"/>
            <a:ext cx="888999" cy="3104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닫기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9B730-2049-DBFA-33F8-9A870EA47297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66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65716"/>
              </p:ext>
            </p:extLst>
          </p:nvPr>
        </p:nvGraphicFramePr>
        <p:xfrm>
          <a:off x="2" y="-10628"/>
          <a:ext cx="9516141" cy="835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캘린더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86361"/>
              </p:ext>
            </p:extLst>
          </p:nvPr>
        </p:nvGraphicFramePr>
        <p:xfrm>
          <a:off x="9497444" y="1"/>
          <a:ext cx="2694553" cy="6879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등록하는 부분으로 제목, 수행인원, 내용, 일정범위, 기간을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입력받는다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인원의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표시되며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너무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많을경우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드롭다운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필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2-1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마우스를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올려놓으면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툴팁으로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범위를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나타내준다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상세정보를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있으며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삭제작업을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일정 관리자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6" name="직선 연결선[R] 18">
            <a:extLst>
              <a:ext uri="{FF2B5EF4-FFF2-40B4-BE49-F238E27FC236}">
                <a16:creationId xmlns:a16="http://schemas.microsoft.com/office/drawing/2014/main" id="{ABBC6DF1-7FBF-5042-D6C5-08E70673E7DE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92">
            <a:extLst>
              <a:ext uri="{FF2B5EF4-FFF2-40B4-BE49-F238E27FC236}">
                <a16:creationId xmlns:a16="http://schemas.microsoft.com/office/drawing/2014/main" id="{1EC907A2-6891-47A8-4C73-DBCF45D21D31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DF904985-1B32-CD03-6462-6BCF4358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87" y="1978250"/>
            <a:ext cx="5159828" cy="434930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189D7460-4CDE-1C3E-832F-48C4BD066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32" y="1711779"/>
            <a:ext cx="933450" cy="34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26A89A-336A-CE47-EAFC-B8FB8C722267}"/>
              </a:ext>
            </a:extLst>
          </p:cNvPr>
          <p:cNvSpPr txBox="1"/>
          <p:nvPr/>
        </p:nvSpPr>
        <p:spPr>
          <a:xfrm>
            <a:off x="1247494" y="277052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8B262-2806-1910-DA76-81BEEDADB006}"/>
              </a:ext>
            </a:extLst>
          </p:cNvPr>
          <p:cNvSpPr txBox="1"/>
          <p:nvPr/>
        </p:nvSpPr>
        <p:spPr>
          <a:xfrm>
            <a:off x="1247494" y="309709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BFC4B-3094-654C-3752-7A695D5CF3CB}"/>
              </a:ext>
            </a:extLst>
          </p:cNvPr>
          <p:cNvSpPr txBox="1"/>
          <p:nvPr/>
        </p:nvSpPr>
        <p:spPr>
          <a:xfrm>
            <a:off x="1247493" y="342366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A4E3F-DA53-35D7-2745-5C165B161718}"/>
              </a:ext>
            </a:extLst>
          </p:cNvPr>
          <p:cNvSpPr txBox="1"/>
          <p:nvPr/>
        </p:nvSpPr>
        <p:spPr>
          <a:xfrm>
            <a:off x="1247493" y="3717580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AA333-92D7-D1CB-996D-641E26D60FBF}"/>
              </a:ext>
            </a:extLst>
          </p:cNvPr>
          <p:cNvSpPr txBox="1"/>
          <p:nvPr/>
        </p:nvSpPr>
        <p:spPr>
          <a:xfrm>
            <a:off x="1247494" y="4033267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B4F3F0-BA00-CAB6-2702-0681384B4EBE}"/>
              </a:ext>
            </a:extLst>
          </p:cNvPr>
          <p:cNvSpPr/>
          <p:nvPr/>
        </p:nvSpPr>
        <p:spPr>
          <a:xfrm>
            <a:off x="1349829" y="2188029"/>
            <a:ext cx="2449284" cy="413657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DF1ED7-7C64-3AE1-B459-C1EBD9ACE1C7}"/>
              </a:ext>
            </a:extLst>
          </p:cNvPr>
          <p:cNvSpPr txBox="1"/>
          <p:nvPr/>
        </p:nvSpPr>
        <p:spPr>
          <a:xfrm>
            <a:off x="1349827" y="2253343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등록</a:t>
            </a:r>
            <a:endParaRPr lang="en-US" altLang="ko-KR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B336C8-4FEC-07FA-BE5C-40AE36E6F868}"/>
              </a:ext>
            </a:extLst>
          </p:cNvPr>
          <p:cNvCxnSpPr/>
          <p:nvPr/>
        </p:nvCxnSpPr>
        <p:spPr>
          <a:xfrm flipV="1">
            <a:off x="1383847" y="2581275"/>
            <a:ext cx="2275113" cy="108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95F98A-12EC-B0B5-7A09-97BE57CB5127}"/>
              </a:ext>
            </a:extLst>
          </p:cNvPr>
          <p:cNvSpPr/>
          <p:nvPr/>
        </p:nvSpPr>
        <p:spPr>
          <a:xfrm>
            <a:off x="1798211" y="2737866"/>
            <a:ext cx="1935678" cy="158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733E7B-82D6-1415-EAD0-77C507D24966}"/>
              </a:ext>
            </a:extLst>
          </p:cNvPr>
          <p:cNvSpPr txBox="1"/>
          <p:nvPr/>
        </p:nvSpPr>
        <p:spPr>
          <a:xfrm>
            <a:off x="1305386" y="2737867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CB2B0C-FED1-322F-CD47-6D1D15C4E839}"/>
              </a:ext>
            </a:extLst>
          </p:cNvPr>
          <p:cNvSpPr/>
          <p:nvPr/>
        </p:nvSpPr>
        <p:spPr>
          <a:xfrm>
            <a:off x="1798211" y="3107980"/>
            <a:ext cx="1381497" cy="168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0D541B-4466-4BA4-16AC-35B643DC651C}"/>
              </a:ext>
            </a:extLst>
          </p:cNvPr>
          <p:cNvSpPr txBox="1"/>
          <p:nvPr/>
        </p:nvSpPr>
        <p:spPr>
          <a:xfrm>
            <a:off x="1274708" y="310798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수행인원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C9DEE-6791-F6A1-9605-8A25E85DA3E1}"/>
              </a:ext>
            </a:extLst>
          </p:cNvPr>
          <p:cNvSpPr/>
          <p:nvPr/>
        </p:nvSpPr>
        <p:spPr>
          <a:xfrm>
            <a:off x="3260856" y="3097095"/>
            <a:ext cx="515587" cy="17912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EFCE92-D599-427F-05D6-D8E605050513}"/>
              </a:ext>
            </a:extLst>
          </p:cNvPr>
          <p:cNvSpPr/>
          <p:nvPr/>
        </p:nvSpPr>
        <p:spPr>
          <a:xfrm>
            <a:off x="1798211" y="3463249"/>
            <a:ext cx="1935678" cy="10420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9E0D50-92DB-AF05-C921-04B017B2D7F8}"/>
              </a:ext>
            </a:extLst>
          </p:cNvPr>
          <p:cNvSpPr txBox="1"/>
          <p:nvPr/>
        </p:nvSpPr>
        <p:spPr>
          <a:xfrm>
            <a:off x="1303407" y="346325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ED46C5-F8B3-9A8C-7A10-80E7999F20A7}"/>
              </a:ext>
            </a:extLst>
          </p:cNvPr>
          <p:cNvSpPr txBox="1"/>
          <p:nvPr/>
        </p:nvSpPr>
        <p:spPr>
          <a:xfrm>
            <a:off x="1281634" y="5165382"/>
            <a:ext cx="87184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65" name="Picture 31">
            <a:extLst>
              <a:ext uri="{FF2B5EF4-FFF2-40B4-BE49-F238E27FC236}">
                <a16:creationId xmlns:a16="http://schemas.microsoft.com/office/drawing/2014/main" id="{D1A13493-E949-10AA-7AB0-FFBBECF18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651" y="5209048"/>
            <a:ext cx="865166" cy="130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C634A2B-591D-623C-719E-AFFF8A3BA3F6}"/>
              </a:ext>
            </a:extLst>
          </p:cNvPr>
          <p:cNvSpPr txBox="1"/>
          <p:nvPr/>
        </p:nvSpPr>
        <p:spPr>
          <a:xfrm>
            <a:off x="2639380" y="5108972"/>
            <a:ext cx="350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69" name="Picture 31">
            <a:extLst>
              <a:ext uri="{FF2B5EF4-FFF2-40B4-BE49-F238E27FC236}">
                <a16:creationId xmlns:a16="http://schemas.microsoft.com/office/drawing/2014/main" id="{5272E908-3FBD-0FFB-3E6B-4B36DB74B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1" y="5189256"/>
            <a:ext cx="835479" cy="169966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2ED5B9A-F942-FA26-646F-094E7F2B84B8}"/>
              </a:ext>
            </a:extLst>
          </p:cNvPr>
          <p:cNvSpPr/>
          <p:nvPr/>
        </p:nvSpPr>
        <p:spPr>
          <a:xfrm>
            <a:off x="2474115" y="5713625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37783ED-314B-21FB-AA48-5DFFCBF836CC}"/>
              </a:ext>
            </a:extLst>
          </p:cNvPr>
          <p:cNvSpPr/>
          <p:nvPr/>
        </p:nvSpPr>
        <p:spPr>
          <a:xfrm>
            <a:off x="3170801" y="571362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리셋</a:t>
            </a:r>
            <a:endParaRPr lang="en-US" altLang="ko-KR"/>
          </a:p>
        </p:txBody>
      </p:sp>
      <p:pic>
        <p:nvPicPr>
          <p:cNvPr id="85" name="Picture 11">
            <a:extLst>
              <a:ext uri="{FF2B5EF4-FFF2-40B4-BE49-F238E27FC236}">
                <a16:creationId xmlns:a16="http://schemas.microsoft.com/office/drawing/2014/main" id="{93187E35-E152-463D-26FF-D4E928358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40" y="4670483"/>
            <a:ext cx="144236" cy="1442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1DFEBD5-782B-1800-1AA3-ACACEDBB5918}"/>
              </a:ext>
            </a:extLst>
          </p:cNvPr>
          <p:cNvSpPr txBox="1"/>
          <p:nvPr/>
        </p:nvSpPr>
        <p:spPr>
          <a:xfrm>
            <a:off x="1888943" y="462830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92" name="Picture 11">
            <a:extLst>
              <a:ext uri="{FF2B5EF4-FFF2-40B4-BE49-F238E27FC236}">
                <a16:creationId xmlns:a16="http://schemas.microsoft.com/office/drawing/2014/main" id="{4C573E21-9E2F-D8BE-8B94-2E402B5BC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19" y="4682813"/>
            <a:ext cx="144236" cy="14423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C04483C-2702-17FD-3D44-1648BE52F1D6}"/>
              </a:ext>
            </a:extLst>
          </p:cNvPr>
          <p:cNvSpPr txBox="1"/>
          <p:nvPr/>
        </p:nvSpPr>
        <p:spPr>
          <a:xfrm>
            <a:off x="2474822" y="464063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72E50C19-66A8-E947-B56C-937EADB9872A}"/>
              </a:ext>
            </a:extLst>
          </p:cNvPr>
          <p:cNvSpPr/>
          <p:nvPr/>
        </p:nvSpPr>
        <p:spPr>
          <a:xfrm>
            <a:off x="6952013" y="2470066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sp>
        <p:nvSpPr>
          <p:cNvPr id="99" name="타원 1">
            <a:extLst>
              <a:ext uri="{FF2B5EF4-FFF2-40B4-BE49-F238E27FC236}">
                <a16:creationId xmlns:a16="http://schemas.microsoft.com/office/drawing/2014/main" id="{1CB17C62-9B05-9A64-90C6-768291565A89}"/>
              </a:ext>
            </a:extLst>
          </p:cNvPr>
          <p:cNvSpPr/>
          <p:nvPr/>
        </p:nvSpPr>
        <p:spPr>
          <a:xfrm>
            <a:off x="-1077004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05" name="타원 5">
            <a:extLst>
              <a:ext uri="{FF2B5EF4-FFF2-40B4-BE49-F238E27FC236}">
                <a16:creationId xmlns:a16="http://schemas.microsoft.com/office/drawing/2014/main" id="{36823201-B03B-D8F5-5B7F-3BD891F56AA4}"/>
              </a:ext>
            </a:extLst>
          </p:cNvPr>
          <p:cNvSpPr/>
          <p:nvPr/>
        </p:nvSpPr>
        <p:spPr>
          <a:xfrm>
            <a:off x="-656949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113" name="타원 6">
            <a:extLst>
              <a:ext uri="{FF2B5EF4-FFF2-40B4-BE49-F238E27FC236}">
                <a16:creationId xmlns:a16="http://schemas.microsoft.com/office/drawing/2014/main" id="{5B334F19-71F9-7D55-50A2-8EE41F41EE87}"/>
              </a:ext>
            </a:extLst>
          </p:cNvPr>
          <p:cNvSpPr/>
          <p:nvPr/>
        </p:nvSpPr>
        <p:spPr>
          <a:xfrm>
            <a:off x="-1089278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17" name="타원 7">
            <a:extLst>
              <a:ext uri="{FF2B5EF4-FFF2-40B4-BE49-F238E27FC236}">
                <a16:creationId xmlns:a16="http://schemas.microsoft.com/office/drawing/2014/main" id="{5CD45CD5-2B21-ADFE-558E-074041D2AAB3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120" name="타원 8">
            <a:extLst>
              <a:ext uri="{FF2B5EF4-FFF2-40B4-BE49-F238E27FC236}">
                <a16:creationId xmlns:a16="http://schemas.microsoft.com/office/drawing/2014/main" id="{548CAF19-1305-B005-9B0D-C24BEF9127CD}"/>
              </a:ext>
            </a:extLst>
          </p:cNvPr>
          <p:cNvSpPr/>
          <p:nvPr/>
        </p:nvSpPr>
        <p:spPr>
          <a:xfrm>
            <a:off x="-1481825" y="1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124" name="그룹 9">
            <a:extLst>
              <a:ext uri="{FF2B5EF4-FFF2-40B4-BE49-F238E27FC236}">
                <a16:creationId xmlns:a16="http://schemas.microsoft.com/office/drawing/2014/main" id="{3B48CBD5-9E2E-E58B-4678-62B848CB9ED3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122" name="타원 10">
              <a:extLst>
                <a:ext uri="{FF2B5EF4-FFF2-40B4-BE49-F238E27FC236}">
                  <a16:creationId xmlns:a16="http://schemas.microsoft.com/office/drawing/2014/main" id="{CE9FDD25-5575-0625-4834-12153A476AFC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F5817A9-79F1-DBF1-27A4-06D55A1DA21C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6" name="타원 13">
            <a:extLst>
              <a:ext uri="{FF2B5EF4-FFF2-40B4-BE49-F238E27FC236}">
                <a16:creationId xmlns:a16="http://schemas.microsoft.com/office/drawing/2014/main" id="{34EFA3B5-857E-2F77-4842-9DAAD6D45312}"/>
              </a:ext>
            </a:extLst>
          </p:cNvPr>
          <p:cNvSpPr/>
          <p:nvPr/>
        </p:nvSpPr>
        <p:spPr>
          <a:xfrm>
            <a:off x="-1469812" y="8749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28" name="타원 14">
            <a:extLst>
              <a:ext uri="{FF2B5EF4-FFF2-40B4-BE49-F238E27FC236}">
                <a16:creationId xmlns:a16="http://schemas.microsoft.com/office/drawing/2014/main" id="{3F55C82F-B5EF-EB94-76D6-0C2654B2973B}"/>
              </a:ext>
            </a:extLst>
          </p:cNvPr>
          <p:cNvSpPr/>
          <p:nvPr/>
        </p:nvSpPr>
        <p:spPr>
          <a:xfrm>
            <a:off x="-865147" y="91561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30" name="타원 15">
            <a:extLst>
              <a:ext uri="{FF2B5EF4-FFF2-40B4-BE49-F238E27FC236}">
                <a16:creationId xmlns:a16="http://schemas.microsoft.com/office/drawing/2014/main" id="{CCAFFD4C-D6C4-0499-122E-BAEE99D0A3CF}"/>
              </a:ext>
            </a:extLst>
          </p:cNvPr>
          <p:cNvSpPr/>
          <p:nvPr/>
        </p:nvSpPr>
        <p:spPr>
          <a:xfrm>
            <a:off x="1236319" y="20933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32" name="타원 12">
            <a:extLst>
              <a:ext uri="{FF2B5EF4-FFF2-40B4-BE49-F238E27FC236}">
                <a16:creationId xmlns:a16="http://schemas.microsoft.com/office/drawing/2014/main" id="{9F98D0FA-9E3E-8144-425F-7E4FA0A6EAB7}"/>
              </a:ext>
            </a:extLst>
          </p:cNvPr>
          <p:cNvSpPr/>
          <p:nvPr/>
        </p:nvSpPr>
        <p:spPr>
          <a:xfrm>
            <a:off x="6714931" y="255089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pic>
        <p:nvPicPr>
          <p:cNvPr id="133" name="Picture 11">
            <a:extLst>
              <a:ext uri="{FF2B5EF4-FFF2-40B4-BE49-F238E27FC236}">
                <a16:creationId xmlns:a16="http://schemas.microsoft.com/office/drawing/2014/main" id="{BE327F6B-F3A2-56FD-A467-7133C10CC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6607" y="4684594"/>
            <a:ext cx="144236" cy="14423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756D8AE-130F-0ACC-C0C2-0AF641DCB3DB}"/>
              </a:ext>
            </a:extLst>
          </p:cNvPr>
          <p:cNvSpPr txBox="1"/>
          <p:nvPr/>
        </p:nvSpPr>
        <p:spPr>
          <a:xfrm>
            <a:off x="2989609" y="4642412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회사</a:t>
            </a:r>
          </a:p>
        </p:txBody>
      </p:sp>
      <p:sp>
        <p:nvSpPr>
          <p:cNvPr id="135" name="타원 15">
            <a:extLst>
              <a:ext uri="{FF2B5EF4-FFF2-40B4-BE49-F238E27FC236}">
                <a16:creationId xmlns:a16="http://schemas.microsoft.com/office/drawing/2014/main" id="{BE36D762-D1EA-A908-5656-9BED9CE8E9D4}"/>
              </a:ext>
            </a:extLst>
          </p:cNvPr>
          <p:cNvSpPr/>
          <p:nvPr/>
        </p:nvSpPr>
        <p:spPr>
          <a:xfrm>
            <a:off x="-1628237" y="127485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36" name="타원 12">
            <a:extLst>
              <a:ext uri="{FF2B5EF4-FFF2-40B4-BE49-F238E27FC236}">
                <a16:creationId xmlns:a16="http://schemas.microsoft.com/office/drawing/2014/main" id="{213C3731-A92E-731D-497C-3CCF5AD5AC7B}"/>
              </a:ext>
            </a:extLst>
          </p:cNvPr>
          <p:cNvSpPr/>
          <p:nvPr/>
        </p:nvSpPr>
        <p:spPr>
          <a:xfrm>
            <a:off x="-1017958" y="20852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C6565-F391-293E-C4E2-58CB896E18C0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79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74174"/>
              </p:ext>
            </p:extLst>
          </p:nvPr>
        </p:nvGraphicFramePr>
        <p:xfrm>
          <a:off x="2" y="-10628"/>
          <a:ext cx="9516141" cy="835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캘린더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  <a:endParaRPr lang="ko-KR" altLang="en-US" sz="110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042841"/>
              </p:ext>
            </p:extLst>
          </p:nvPr>
        </p:nvGraphicFramePr>
        <p:xfrm>
          <a:off x="9497444" y="1"/>
          <a:ext cx="2694553" cy="6879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주소록에서 전사, 부서, 개인조직도를 선택할 수 있으며 해당하는 주소록이 아래 주소록에 표시된다.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영역으로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일정 관리자 페이지(주소록)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수정 영역에서 주소록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눌렀을때의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6" name="직선 연결선[R] 18">
            <a:extLst>
              <a:ext uri="{FF2B5EF4-FFF2-40B4-BE49-F238E27FC236}">
                <a16:creationId xmlns:a16="http://schemas.microsoft.com/office/drawing/2014/main" id="{ABBC6DF1-7FBF-5042-D6C5-08E70673E7DE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92">
            <a:extLst>
              <a:ext uri="{FF2B5EF4-FFF2-40B4-BE49-F238E27FC236}">
                <a16:creationId xmlns:a16="http://schemas.microsoft.com/office/drawing/2014/main" id="{1EC907A2-6891-47A8-4C73-DBCF45D21D31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DF904985-1B32-CD03-6462-6BCF4358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87" y="1978250"/>
            <a:ext cx="5159828" cy="434930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189D7460-4CDE-1C3E-832F-48C4BD066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32" y="1711779"/>
            <a:ext cx="933450" cy="34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26A89A-336A-CE47-EAFC-B8FB8C722267}"/>
              </a:ext>
            </a:extLst>
          </p:cNvPr>
          <p:cNvSpPr txBox="1"/>
          <p:nvPr/>
        </p:nvSpPr>
        <p:spPr>
          <a:xfrm>
            <a:off x="1247494" y="277052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8B262-2806-1910-DA76-81BEEDADB006}"/>
              </a:ext>
            </a:extLst>
          </p:cNvPr>
          <p:cNvSpPr txBox="1"/>
          <p:nvPr/>
        </p:nvSpPr>
        <p:spPr>
          <a:xfrm>
            <a:off x="1247494" y="309709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BFC4B-3094-654C-3752-7A695D5CF3CB}"/>
              </a:ext>
            </a:extLst>
          </p:cNvPr>
          <p:cNvSpPr txBox="1"/>
          <p:nvPr/>
        </p:nvSpPr>
        <p:spPr>
          <a:xfrm>
            <a:off x="1247493" y="342366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A4E3F-DA53-35D7-2745-5C165B161718}"/>
              </a:ext>
            </a:extLst>
          </p:cNvPr>
          <p:cNvSpPr txBox="1"/>
          <p:nvPr/>
        </p:nvSpPr>
        <p:spPr>
          <a:xfrm>
            <a:off x="1247493" y="3717580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AA333-92D7-D1CB-996D-641E26D60FBF}"/>
              </a:ext>
            </a:extLst>
          </p:cNvPr>
          <p:cNvSpPr txBox="1"/>
          <p:nvPr/>
        </p:nvSpPr>
        <p:spPr>
          <a:xfrm>
            <a:off x="1247494" y="4033267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B4F3F0-BA00-CAB6-2702-0681384B4EBE}"/>
              </a:ext>
            </a:extLst>
          </p:cNvPr>
          <p:cNvSpPr/>
          <p:nvPr/>
        </p:nvSpPr>
        <p:spPr>
          <a:xfrm>
            <a:off x="1349829" y="2188029"/>
            <a:ext cx="2449284" cy="413657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DF1ED7-7C64-3AE1-B459-C1EBD9ACE1C7}"/>
              </a:ext>
            </a:extLst>
          </p:cNvPr>
          <p:cNvSpPr txBox="1"/>
          <p:nvPr/>
        </p:nvSpPr>
        <p:spPr>
          <a:xfrm>
            <a:off x="1349827" y="2253343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수정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B336C8-4FEC-07FA-BE5C-40AE36E6F868}"/>
              </a:ext>
            </a:extLst>
          </p:cNvPr>
          <p:cNvCxnSpPr/>
          <p:nvPr/>
        </p:nvCxnSpPr>
        <p:spPr>
          <a:xfrm flipV="1">
            <a:off x="1383847" y="2581275"/>
            <a:ext cx="2275113" cy="108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95F98A-12EC-B0B5-7A09-97BE57CB5127}"/>
              </a:ext>
            </a:extLst>
          </p:cNvPr>
          <p:cNvSpPr/>
          <p:nvPr/>
        </p:nvSpPr>
        <p:spPr>
          <a:xfrm>
            <a:off x="1798211" y="2737866"/>
            <a:ext cx="1935678" cy="158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733E7B-82D6-1415-EAD0-77C507D24966}"/>
              </a:ext>
            </a:extLst>
          </p:cNvPr>
          <p:cNvSpPr txBox="1"/>
          <p:nvPr/>
        </p:nvSpPr>
        <p:spPr>
          <a:xfrm>
            <a:off x="1305386" y="2737867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CB2B0C-FED1-322F-CD47-6D1D15C4E839}"/>
              </a:ext>
            </a:extLst>
          </p:cNvPr>
          <p:cNvSpPr/>
          <p:nvPr/>
        </p:nvSpPr>
        <p:spPr>
          <a:xfrm>
            <a:off x="1798211" y="3107980"/>
            <a:ext cx="1381497" cy="168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0D541B-4466-4BA4-16AC-35B643DC651C}"/>
              </a:ext>
            </a:extLst>
          </p:cNvPr>
          <p:cNvSpPr txBox="1"/>
          <p:nvPr/>
        </p:nvSpPr>
        <p:spPr>
          <a:xfrm>
            <a:off x="1274708" y="310798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수행인원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C9DEE-6791-F6A1-9605-8A25E85DA3E1}"/>
              </a:ext>
            </a:extLst>
          </p:cNvPr>
          <p:cNvSpPr/>
          <p:nvPr/>
        </p:nvSpPr>
        <p:spPr>
          <a:xfrm>
            <a:off x="3260856" y="3097095"/>
            <a:ext cx="515587" cy="17912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EFCE92-D599-427F-05D6-D8E605050513}"/>
              </a:ext>
            </a:extLst>
          </p:cNvPr>
          <p:cNvSpPr/>
          <p:nvPr/>
        </p:nvSpPr>
        <p:spPr>
          <a:xfrm>
            <a:off x="1798211" y="3463249"/>
            <a:ext cx="1935678" cy="10420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9E0D50-92DB-AF05-C921-04B017B2D7F8}"/>
              </a:ext>
            </a:extLst>
          </p:cNvPr>
          <p:cNvSpPr txBox="1"/>
          <p:nvPr/>
        </p:nvSpPr>
        <p:spPr>
          <a:xfrm>
            <a:off x="1303407" y="346325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ED46C5-F8B3-9A8C-7A10-80E7999F20A7}"/>
              </a:ext>
            </a:extLst>
          </p:cNvPr>
          <p:cNvSpPr txBox="1"/>
          <p:nvPr/>
        </p:nvSpPr>
        <p:spPr>
          <a:xfrm>
            <a:off x="1281634" y="5165382"/>
            <a:ext cx="87184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65" name="Picture 31">
            <a:extLst>
              <a:ext uri="{FF2B5EF4-FFF2-40B4-BE49-F238E27FC236}">
                <a16:creationId xmlns:a16="http://schemas.microsoft.com/office/drawing/2014/main" id="{D1A13493-E949-10AA-7AB0-FFBBECF18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651" y="5209048"/>
            <a:ext cx="865166" cy="130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C634A2B-591D-623C-719E-AFFF8A3BA3F6}"/>
              </a:ext>
            </a:extLst>
          </p:cNvPr>
          <p:cNvSpPr txBox="1"/>
          <p:nvPr/>
        </p:nvSpPr>
        <p:spPr>
          <a:xfrm>
            <a:off x="2639380" y="5108972"/>
            <a:ext cx="350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69" name="Picture 31">
            <a:extLst>
              <a:ext uri="{FF2B5EF4-FFF2-40B4-BE49-F238E27FC236}">
                <a16:creationId xmlns:a16="http://schemas.microsoft.com/office/drawing/2014/main" id="{5272E908-3FBD-0FFB-3E6B-4B36DB74B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1" y="5189256"/>
            <a:ext cx="835479" cy="169966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2ED5B9A-F942-FA26-646F-094E7F2B84B8}"/>
              </a:ext>
            </a:extLst>
          </p:cNvPr>
          <p:cNvSpPr/>
          <p:nvPr/>
        </p:nvSpPr>
        <p:spPr>
          <a:xfrm>
            <a:off x="2474115" y="5713625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37783ED-314B-21FB-AA48-5DFFCBF836CC}"/>
              </a:ext>
            </a:extLst>
          </p:cNvPr>
          <p:cNvSpPr/>
          <p:nvPr/>
        </p:nvSpPr>
        <p:spPr>
          <a:xfrm>
            <a:off x="3170801" y="571362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리셋</a:t>
            </a:r>
            <a:endParaRPr lang="en-US" altLang="ko-KR"/>
          </a:p>
        </p:txBody>
      </p:sp>
      <p:pic>
        <p:nvPicPr>
          <p:cNvPr id="85" name="Picture 11">
            <a:extLst>
              <a:ext uri="{FF2B5EF4-FFF2-40B4-BE49-F238E27FC236}">
                <a16:creationId xmlns:a16="http://schemas.microsoft.com/office/drawing/2014/main" id="{93187E35-E152-463D-26FF-D4E928358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40" y="4670483"/>
            <a:ext cx="144236" cy="1442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1DFEBD5-782B-1800-1AA3-ACACEDBB5918}"/>
              </a:ext>
            </a:extLst>
          </p:cNvPr>
          <p:cNvSpPr txBox="1"/>
          <p:nvPr/>
        </p:nvSpPr>
        <p:spPr>
          <a:xfrm>
            <a:off x="1888943" y="462830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92" name="Picture 11">
            <a:extLst>
              <a:ext uri="{FF2B5EF4-FFF2-40B4-BE49-F238E27FC236}">
                <a16:creationId xmlns:a16="http://schemas.microsoft.com/office/drawing/2014/main" id="{4C573E21-9E2F-D8BE-8B94-2E402B5BC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19" y="4682813"/>
            <a:ext cx="144236" cy="14423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C04483C-2702-17FD-3D44-1648BE52F1D6}"/>
              </a:ext>
            </a:extLst>
          </p:cNvPr>
          <p:cNvSpPr txBox="1"/>
          <p:nvPr/>
        </p:nvSpPr>
        <p:spPr>
          <a:xfrm>
            <a:off x="2474822" y="464063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72E50C19-66A8-E947-B56C-937EADB9872A}"/>
              </a:ext>
            </a:extLst>
          </p:cNvPr>
          <p:cNvSpPr/>
          <p:nvPr/>
        </p:nvSpPr>
        <p:spPr>
          <a:xfrm>
            <a:off x="6952013" y="2470066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0ED72-279F-A9CC-92EE-511EC250D9A3}"/>
              </a:ext>
            </a:extLst>
          </p:cNvPr>
          <p:cNvSpPr/>
          <p:nvPr/>
        </p:nvSpPr>
        <p:spPr>
          <a:xfrm>
            <a:off x="2822039" y="2142506"/>
            <a:ext cx="4699000" cy="3359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8EEA7F-AAC0-05C4-9E5E-6A36CF16E274}"/>
              </a:ext>
            </a:extLst>
          </p:cNvPr>
          <p:cNvSpPr/>
          <p:nvPr/>
        </p:nvSpPr>
        <p:spPr>
          <a:xfrm>
            <a:off x="3041401" y="2315690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전사조직도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353F74-295B-DA99-E7E7-F46E8AA1F2C8}"/>
              </a:ext>
            </a:extLst>
          </p:cNvPr>
          <p:cNvSpPr/>
          <p:nvPr/>
        </p:nvSpPr>
        <p:spPr>
          <a:xfrm>
            <a:off x="4022764" y="2315690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부서조직도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1FA8CB-C340-2D57-B275-9E617588B372}"/>
              </a:ext>
            </a:extLst>
          </p:cNvPr>
          <p:cNvSpPr/>
          <p:nvPr/>
        </p:nvSpPr>
        <p:spPr>
          <a:xfrm>
            <a:off x="5050309" y="2315689"/>
            <a:ext cx="877454" cy="2193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개인조직도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4C018A-00A4-2A86-BECF-D6D234158B4C}"/>
              </a:ext>
            </a:extLst>
          </p:cNvPr>
          <p:cNvSpPr/>
          <p:nvPr/>
        </p:nvSpPr>
        <p:spPr>
          <a:xfrm>
            <a:off x="3041401" y="2850078"/>
            <a:ext cx="2182090" cy="2467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262AA-576A-CF9B-F8F8-768FDE2D6A98}"/>
              </a:ext>
            </a:extLst>
          </p:cNvPr>
          <p:cNvSpPr txBox="1"/>
          <p:nvPr/>
        </p:nvSpPr>
        <p:spPr>
          <a:xfrm>
            <a:off x="3227540" y="3283530"/>
            <a:ext cx="85991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kumimoji="1" lang="en-US" altLang="ko-KR" sz="1000" err="1">
                <a:solidFill>
                  <a:srgbClr val="3F3F3F"/>
                </a:solidFill>
                <a:ea typeface="맑은 고딕"/>
              </a:rPr>
              <a:t>거래처</a:t>
            </a:r>
            <a:endParaRPr lang="ko-KR" altLang="en-US" sz="1000" err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5E9B3-201A-842E-8619-F2B44EE5EA05}"/>
              </a:ext>
            </a:extLst>
          </p:cNvPr>
          <p:cNvSpPr txBox="1"/>
          <p:nvPr/>
        </p:nvSpPr>
        <p:spPr>
          <a:xfrm>
            <a:off x="3227540" y="3563247"/>
            <a:ext cx="102975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📂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협력업체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832DC-3698-9AF4-DAFF-66FFACDB6B5C}"/>
              </a:ext>
            </a:extLst>
          </p:cNvPr>
          <p:cNvSpPr txBox="1"/>
          <p:nvPr/>
        </p:nvSpPr>
        <p:spPr>
          <a:xfrm>
            <a:off x="3227540" y="3015224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📂 새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endParaRPr lang="en-US" altLang="ko-KR" sz="100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31" name="Graphic 52" descr="갈매기형 화살표 단색으로 채워진">
            <a:extLst>
              <a:ext uri="{FF2B5EF4-FFF2-40B4-BE49-F238E27FC236}">
                <a16:creationId xmlns:a16="http://schemas.microsoft.com/office/drawing/2014/main" id="{8AE9C8FC-D0AF-0C10-B896-21994069B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5839" y="3509488"/>
            <a:ext cx="314037" cy="337128"/>
          </a:xfrm>
          <a:prstGeom prst="rect">
            <a:avLst/>
          </a:prstGeom>
        </p:spPr>
      </p:pic>
      <p:pic>
        <p:nvPicPr>
          <p:cNvPr id="33" name="Graphic 53" descr="갈매기형 화살표 단색으로 채워진">
            <a:extLst>
              <a:ext uri="{FF2B5EF4-FFF2-40B4-BE49-F238E27FC236}">
                <a16:creationId xmlns:a16="http://schemas.microsoft.com/office/drawing/2014/main" id="{4986A285-60A5-FCC4-5D90-09623ACD9C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67078" y="3906365"/>
            <a:ext cx="337128" cy="3255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20A8836-3C4A-F8E9-56CA-7B0CA5BECC07}"/>
              </a:ext>
            </a:extLst>
          </p:cNvPr>
          <p:cNvSpPr/>
          <p:nvPr/>
        </p:nvSpPr>
        <p:spPr>
          <a:xfrm>
            <a:off x="5719948" y="2888012"/>
            <a:ext cx="1593272" cy="22909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0B8F7AB-BBD2-D48A-C0B7-2467E534B78F}"/>
              </a:ext>
            </a:extLst>
          </p:cNvPr>
          <p:cNvSpPr/>
          <p:nvPr/>
        </p:nvSpPr>
        <p:spPr>
          <a:xfrm>
            <a:off x="5719946" y="2883065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전지혜&lt;b001@everycom&gt;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B22285-0EFE-6D00-D5F9-B97C185AD34D}"/>
              </a:ext>
            </a:extLst>
          </p:cNvPr>
          <p:cNvSpPr/>
          <p:nvPr/>
        </p:nvSpPr>
        <p:spPr>
          <a:xfrm>
            <a:off x="5719946" y="3061194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신국현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&lt;e001@everycom&gt;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E3C94D6-849A-2484-FD27-90BB8031BB8C}"/>
              </a:ext>
            </a:extLst>
          </p:cNvPr>
          <p:cNvSpPr/>
          <p:nvPr/>
        </p:nvSpPr>
        <p:spPr>
          <a:xfrm>
            <a:off x="5719946" y="3229427"/>
            <a:ext cx="1593273" cy="17483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800">
                <a:solidFill>
                  <a:srgbClr val="3F3F3F"/>
                </a:solidFill>
                <a:latin typeface="Malgun Gothic"/>
                <a:ea typeface="Malgun Gothic"/>
              </a:rPr>
              <a:t>📂</a:t>
            </a:r>
            <a:r>
              <a:rPr lang="en-US" altLang="ko-KR" sz="800">
                <a:solidFill>
                  <a:srgbClr val="3F3F3F"/>
                </a:solidFill>
                <a:latin typeface="Malgun Gothic"/>
                <a:ea typeface="+mn-lt"/>
              </a:rPr>
              <a:t> </a:t>
            </a:r>
            <a:r>
              <a:rPr lang="en-US" altLang="ko-KR" sz="800" err="1">
                <a:solidFill>
                  <a:srgbClr val="3F3F3F"/>
                </a:solidFill>
                <a:latin typeface="Malgun Gothic"/>
                <a:ea typeface="+mn-lt"/>
              </a:rPr>
              <a:t>인사부</a:t>
            </a:r>
            <a:endParaRPr lang="ko-KR" altLang="en-US" sz="800" err="1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894D57-1074-2F70-306B-E2FCA633D156}"/>
              </a:ext>
            </a:extLst>
          </p:cNvPr>
          <p:cNvSpPr txBox="1"/>
          <p:nvPr/>
        </p:nvSpPr>
        <p:spPr>
          <a:xfrm>
            <a:off x="3087584" y="2563091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>
                <a:ea typeface="맑은 고딕"/>
              </a:rPr>
              <a:t>주소록</a:t>
            </a:r>
            <a:endParaRPr lang="en-US" sz="1000"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BEC97-A175-BA74-E0AC-67555C39C0EF}"/>
              </a:ext>
            </a:extLst>
          </p:cNvPr>
          <p:cNvSpPr txBox="1"/>
          <p:nvPr/>
        </p:nvSpPr>
        <p:spPr>
          <a:xfrm>
            <a:off x="5650674" y="2563091"/>
            <a:ext cx="969818" cy="247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err="1">
                <a:ea typeface="맑은 고딕"/>
              </a:rPr>
              <a:t>받는이</a:t>
            </a:r>
            <a:endParaRPr lang="en-US" sz="1000" err="1">
              <a:ea typeface="맑은 고딕"/>
            </a:endParaRPr>
          </a:p>
        </p:txBody>
      </p:sp>
      <p:sp>
        <p:nvSpPr>
          <p:cNvPr id="148" name="타원 1">
            <a:extLst>
              <a:ext uri="{FF2B5EF4-FFF2-40B4-BE49-F238E27FC236}">
                <a16:creationId xmlns:a16="http://schemas.microsoft.com/office/drawing/2014/main" id="{516DB7CD-36E5-D115-E3DF-4AED15CED3CF}"/>
              </a:ext>
            </a:extLst>
          </p:cNvPr>
          <p:cNvSpPr/>
          <p:nvPr/>
        </p:nvSpPr>
        <p:spPr>
          <a:xfrm>
            <a:off x="-1077004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150" name="타원 5">
            <a:extLst>
              <a:ext uri="{FF2B5EF4-FFF2-40B4-BE49-F238E27FC236}">
                <a16:creationId xmlns:a16="http://schemas.microsoft.com/office/drawing/2014/main" id="{0CEF4004-643A-8B76-BD02-79D5DB6AA718}"/>
              </a:ext>
            </a:extLst>
          </p:cNvPr>
          <p:cNvSpPr/>
          <p:nvPr/>
        </p:nvSpPr>
        <p:spPr>
          <a:xfrm>
            <a:off x="-656949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152" name="타원 6">
            <a:extLst>
              <a:ext uri="{FF2B5EF4-FFF2-40B4-BE49-F238E27FC236}">
                <a16:creationId xmlns:a16="http://schemas.microsoft.com/office/drawing/2014/main" id="{C2C53FA2-DA6E-D49F-6234-8E6B3D6E9C45}"/>
              </a:ext>
            </a:extLst>
          </p:cNvPr>
          <p:cNvSpPr/>
          <p:nvPr/>
        </p:nvSpPr>
        <p:spPr>
          <a:xfrm>
            <a:off x="-1089278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154" name="타원 7">
            <a:extLst>
              <a:ext uri="{FF2B5EF4-FFF2-40B4-BE49-F238E27FC236}">
                <a16:creationId xmlns:a16="http://schemas.microsoft.com/office/drawing/2014/main" id="{3B4BBE5D-7247-7FB0-2173-64F57F068A83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156" name="타원 8">
            <a:extLst>
              <a:ext uri="{FF2B5EF4-FFF2-40B4-BE49-F238E27FC236}">
                <a16:creationId xmlns:a16="http://schemas.microsoft.com/office/drawing/2014/main" id="{AC5E6E9C-4D35-147F-5A12-3CC1B509A0D2}"/>
              </a:ext>
            </a:extLst>
          </p:cNvPr>
          <p:cNvSpPr/>
          <p:nvPr/>
        </p:nvSpPr>
        <p:spPr>
          <a:xfrm>
            <a:off x="-1481825" y="1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160" name="그룹 9">
            <a:extLst>
              <a:ext uri="{FF2B5EF4-FFF2-40B4-BE49-F238E27FC236}">
                <a16:creationId xmlns:a16="http://schemas.microsoft.com/office/drawing/2014/main" id="{715940FD-72B1-460A-C9EA-BF1C7CA99C9C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158" name="타원 10">
              <a:extLst>
                <a:ext uri="{FF2B5EF4-FFF2-40B4-BE49-F238E27FC236}">
                  <a16:creationId xmlns:a16="http://schemas.microsoft.com/office/drawing/2014/main" id="{A4E4285A-CCE2-E02D-2EA2-8593C0E77204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ECA778C-BDBA-2BD6-F2CE-58E7CD8201F8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62" name="타원 13">
            <a:extLst>
              <a:ext uri="{FF2B5EF4-FFF2-40B4-BE49-F238E27FC236}">
                <a16:creationId xmlns:a16="http://schemas.microsoft.com/office/drawing/2014/main" id="{94EEEBA5-0978-3CB2-58A1-451F0905FC68}"/>
              </a:ext>
            </a:extLst>
          </p:cNvPr>
          <p:cNvSpPr/>
          <p:nvPr/>
        </p:nvSpPr>
        <p:spPr>
          <a:xfrm>
            <a:off x="5063632" y="383831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64" name="타원 14">
            <a:extLst>
              <a:ext uri="{FF2B5EF4-FFF2-40B4-BE49-F238E27FC236}">
                <a16:creationId xmlns:a16="http://schemas.microsoft.com/office/drawing/2014/main" id="{23852FF4-8780-E4AA-2E9E-3305426AE15C}"/>
              </a:ext>
            </a:extLst>
          </p:cNvPr>
          <p:cNvSpPr/>
          <p:nvPr/>
        </p:nvSpPr>
        <p:spPr>
          <a:xfrm>
            <a:off x="-865147" y="91561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66" name="타원 15">
            <a:extLst>
              <a:ext uri="{FF2B5EF4-FFF2-40B4-BE49-F238E27FC236}">
                <a16:creationId xmlns:a16="http://schemas.microsoft.com/office/drawing/2014/main" id="{39D382E8-A01B-1286-D05F-BFA7E0DD12A3}"/>
              </a:ext>
            </a:extLst>
          </p:cNvPr>
          <p:cNvSpPr/>
          <p:nvPr/>
        </p:nvSpPr>
        <p:spPr>
          <a:xfrm>
            <a:off x="2717985" y="202274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68" name="타원 12">
            <a:extLst>
              <a:ext uri="{FF2B5EF4-FFF2-40B4-BE49-F238E27FC236}">
                <a16:creationId xmlns:a16="http://schemas.microsoft.com/office/drawing/2014/main" id="{731B33E6-08C8-518F-5A77-EC764CB63A5C}"/>
              </a:ext>
            </a:extLst>
          </p:cNvPr>
          <p:cNvSpPr/>
          <p:nvPr/>
        </p:nvSpPr>
        <p:spPr>
          <a:xfrm>
            <a:off x="5063931" y="339756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5758-5730-6C19-BB4A-2DAC501E878C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13881"/>
              </p:ext>
            </p:extLst>
          </p:nvPr>
        </p:nvGraphicFramePr>
        <p:xfrm>
          <a:off x="9497444" y="0"/>
          <a:ext cx="2694553" cy="6878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 아이디를 입력해서 입장한다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방이 존재하면 입장하고 없으면 생성되게 한다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 아이디에 입장한다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화상채팅</a:t>
                      </a:r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622D0423-F006-168B-F287-1F02C0522F1F}"/>
              </a:ext>
            </a:extLst>
          </p:cNvPr>
          <p:cNvSpPr/>
          <p:nvPr/>
        </p:nvSpPr>
        <p:spPr>
          <a:xfrm rot="5400000">
            <a:off x="2202348" y="-661193"/>
            <a:ext cx="5121392" cy="9228088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4D3D693-5505-735C-5001-9496C2B182DA}"/>
              </a:ext>
            </a:extLst>
          </p:cNvPr>
          <p:cNvSpPr/>
          <p:nvPr/>
        </p:nvSpPr>
        <p:spPr>
          <a:xfrm>
            <a:off x="2909616" y="3102247"/>
            <a:ext cx="3436398" cy="1420398"/>
          </a:xfrm>
          <a:prstGeom prst="roundRect">
            <a:avLst>
              <a:gd name="adj" fmla="val 32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EBC303-C73B-801D-453C-D83C864B0E29}"/>
              </a:ext>
            </a:extLst>
          </p:cNvPr>
          <p:cNvSpPr/>
          <p:nvPr/>
        </p:nvSpPr>
        <p:spPr>
          <a:xfrm>
            <a:off x="149000" y="1053799"/>
            <a:ext cx="9240101" cy="3704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0" name="그림 69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7BB570E2-391D-D571-5CDD-F21BA0FC18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" y="1124740"/>
            <a:ext cx="969099" cy="267415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9F3F939-D969-500A-C11D-FBDE59A0F624}"/>
              </a:ext>
            </a:extLst>
          </p:cNvPr>
          <p:cNvSpPr/>
          <p:nvPr/>
        </p:nvSpPr>
        <p:spPr>
          <a:xfrm>
            <a:off x="3232255" y="3429000"/>
            <a:ext cx="2863745" cy="285751"/>
          </a:xfrm>
          <a:prstGeom prst="roundRect">
            <a:avLst>
              <a:gd name="adj" fmla="val 165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CB11B90-D1A3-D142-119C-D3534D981301}"/>
              </a:ext>
            </a:extLst>
          </p:cNvPr>
          <p:cNvSpPr/>
          <p:nvPr/>
        </p:nvSpPr>
        <p:spPr>
          <a:xfrm>
            <a:off x="5031351" y="3921627"/>
            <a:ext cx="1064649" cy="394142"/>
          </a:xfrm>
          <a:prstGeom prst="roundRect">
            <a:avLst>
              <a:gd name="adj" fmla="val 2099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549983-3D0D-FE55-305E-1E1431C3DAE8}"/>
              </a:ext>
            </a:extLst>
          </p:cNvPr>
          <p:cNvSpPr txBox="1"/>
          <p:nvPr/>
        </p:nvSpPr>
        <p:spPr>
          <a:xfrm>
            <a:off x="3242316" y="3426201"/>
            <a:ext cx="2863745" cy="27699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방 아이디를 입력해주세요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0E7FAB-991A-002A-FE88-044B7750F2F8}"/>
              </a:ext>
            </a:extLst>
          </p:cNvPr>
          <p:cNvSpPr txBox="1"/>
          <p:nvPr/>
        </p:nvSpPr>
        <p:spPr>
          <a:xfrm>
            <a:off x="5041412" y="3931639"/>
            <a:ext cx="10646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a typeface="맑은 고딕"/>
              </a:rPr>
              <a:t>입력</a:t>
            </a:r>
            <a:endParaRPr lang="en-US" altLang="ko-KR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A3A86D-3490-FE10-28F0-BEEF514BADC5}"/>
              </a:ext>
            </a:extLst>
          </p:cNvPr>
          <p:cNvSpPr/>
          <p:nvPr/>
        </p:nvSpPr>
        <p:spPr>
          <a:xfrm>
            <a:off x="-1077004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C8EAE8-B9F6-3BC2-3C83-3800EA22D661}"/>
              </a:ext>
            </a:extLst>
          </p:cNvPr>
          <p:cNvSpPr/>
          <p:nvPr/>
        </p:nvSpPr>
        <p:spPr>
          <a:xfrm>
            <a:off x="-656949" y="141018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38E0F0-1838-373C-E602-45984BB9AF57}"/>
              </a:ext>
            </a:extLst>
          </p:cNvPr>
          <p:cNvSpPr/>
          <p:nvPr/>
        </p:nvSpPr>
        <p:spPr>
          <a:xfrm>
            <a:off x="-1089278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7DC022-DF9F-5B43-F447-8229A7CE512F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7398F9-9D52-E17F-3742-80B3252C7BD5}"/>
              </a:ext>
            </a:extLst>
          </p:cNvPr>
          <p:cNvSpPr/>
          <p:nvPr/>
        </p:nvSpPr>
        <p:spPr>
          <a:xfrm>
            <a:off x="-1481825" y="175385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11BB13-22F6-DB0C-2716-72185CE6EABF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3CD7AEE-8C59-7B21-8734-24818754EA10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62936-E8F0-6B14-5C78-94853AAD37FE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0B3E228-A3B6-5D56-457C-97E97531489A}"/>
              </a:ext>
            </a:extLst>
          </p:cNvPr>
          <p:cNvSpPr/>
          <p:nvPr/>
        </p:nvSpPr>
        <p:spPr>
          <a:xfrm>
            <a:off x="-1469812" y="8749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0E6BC1-27F0-87E9-7426-E636E86C5E84}"/>
              </a:ext>
            </a:extLst>
          </p:cNvPr>
          <p:cNvSpPr/>
          <p:nvPr/>
        </p:nvSpPr>
        <p:spPr>
          <a:xfrm>
            <a:off x="-865147" y="91561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/>
          </a:p>
        </p:txBody>
      </p:sp>
      <p:sp>
        <p:nvSpPr>
          <p:cNvPr id="17" name="타원 15">
            <a:extLst>
              <a:ext uri="{FF2B5EF4-FFF2-40B4-BE49-F238E27FC236}">
                <a16:creationId xmlns:a16="http://schemas.microsoft.com/office/drawing/2014/main" id="{5DD1AF76-CB5E-D416-AB03-B203D6C5D825}"/>
              </a:ext>
            </a:extLst>
          </p:cNvPr>
          <p:cNvSpPr/>
          <p:nvPr/>
        </p:nvSpPr>
        <p:spPr>
          <a:xfrm>
            <a:off x="2952712" y="321932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8" name="타원 12">
            <a:extLst>
              <a:ext uri="{FF2B5EF4-FFF2-40B4-BE49-F238E27FC236}">
                <a16:creationId xmlns:a16="http://schemas.microsoft.com/office/drawing/2014/main" id="{12B829B9-5A30-670A-5D57-531839A9D261}"/>
              </a:ext>
            </a:extLst>
          </p:cNvPr>
          <p:cNvSpPr/>
          <p:nvPr/>
        </p:nvSpPr>
        <p:spPr>
          <a:xfrm>
            <a:off x="4644444" y="40080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854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47074"/>
              </p:ext>
            </p:extLst>
          </p:nvPr>
        </p:nvGraphicFramePr>
        <p:xfrm>
          <a:off x="2" y="-10628"/>
          <a:ext cx="9516141" cy="835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캘린더 상세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37666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일정의 제목이 </a:t>
                      </a:r>
                      <a:r>
                        <a:rPr lang="ko-KR" altLang="en-US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input요소에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채워져 있으며, 수정할 수 있다..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오른쪽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새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모달창에서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고를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baseline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상세내용을 수정할 수 있다.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수행하는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범위를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기간을 변경할 수 있다.</a:t>
                      </a:r>
                      <a:endParaRPr lang="en-US" alt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일정을 삭제할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 등록되어 있는 일정을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눌렀을 때의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6" name="직선 연결선[R] 18">
            <a:extLst>
              <a:ext uri="{FF2B5EF4-FFF2-40B4-BE49-F238E27FC236}">
                <a16:creationId xmlns:a16="http://schemas.microsoft.com/office/drawing/2014/main" id="{ABBC6DF1-7FBF-5042-D6C5-08E70673E7DE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92">
            <a:extLst>
              <a:ext uri="{FF2B5EF4-FFF2-40B4-BE49-F238E27FC236}">
                <a16:creationId xmlns:a16="http://schemas.microsoft.com/office/drawing/2014/main" id="{1EC907A2-6891-47A8-4C73-DBCF45D21D31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DF904985-1B32-CD03-6462-6BCF4358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87" y="1978250"/>
            <a:ext cx="5159828" cy="434930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189D7460-4CDE-1C3E-832F-48C4BD066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332" y="1711779"/>
            <a:ext cx="933450" cy="34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26A89A-336A-CE47-EAFC-B8FB8C722267}"/>
              </a:ext>
            </a:extLst>
          </p:cNvPr>
          <p:cNvSpPr txBox="1"/>
          <p:nvPr/>
        </p:nvSpPr>
        <p:spPr>
          <a:xfrm>
            <a:off x="1247494" y="277052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8B262-2806-1910-DA76-81BEEDADB006}"/>
              </a:ext>
            </a:extLst>
          </p:cNvPr>
          <p:cNvSpPr txBox="1"/>
          <p:nvPr/>
        </p:nvSpPr>
        <p:spPr>
          <a:xfrm>
            <a:off x="1247494" y="309709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BFC4B-3094-654C-3752-7A695D5CF3CB}"/>
              </a:ext>
            </a:extLst>
          </p:cNvPr>
          <p:cNvSpPr txBox="1"/>
          <p:nvPr/>
        </p:nvSpPr>
        <p:spPr>
          <a:xfrm>
            <a:off x="1247493" y="3423666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A4E3F-DA53-35D7-2745-5C165B161718}"/>
              </a:ext>
            </a:extLst>
          </p:cNvPr>
          <p:cNvSpPr txBox="1"/>
          <p:nvPr/>
        </p:nvSpPr>
        <p:spPr>
          <a:xfrm>
            <a:off x="1247493" y="3717580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AA333-92D7-D1CB-996D-641E26D60FBF}"/>
              </a:ext>
            </a:extLst>
          </p:cNvPr>
          <p:cNvSpPr txBox="1"/>
          <p:nvPr/>
        </p:nvSpPr>
        <p:spPr>
          <a:xfrm>
            <a:off x="1247494" y="4033267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B4F3F0-BA00-CAB6-2702-0681384B4EBE}"/>
              </a:ext>
            </a:extLst>
          </p:cNvPr>
          <p:cNvSpPr/>
          <p:nvPr/>
        </p:nvSpPr>
        <p:spPr>
          <a:xfrm>
            <a:off x="1349829" y="2188029"/>
            <a:ext cx="2449284" cy="413657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DF1ED7-7C64-3AE1-B459-C1EBD9ACE1C7}"/>
              </a:ext>
            </a:extLst>
          </p:cNvPr>
          <p:cNvSpPr txBox="1"/>
          <p:nvPr/>
        </p:nvSpPr>
        <p:spPr>
          <a:xfrm>
            <a:off x="1349827" y="2253343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수정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B336C8-4FEC-07FA-BE5C-40AE36E6F868}"/>
              </a:ext>
            </a:extLst>
          </p:cNvPr>
          <p:cNvCxnSpPr/>
          <p:nvPr/>
        </p:nvCxnSpPr>
        <p:spPr>
          <a:xfrm flipV="1">
            <a:off x="1383847" y="2581275"/>
            <a:ext cx="2275113" cy="108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95F98A-12EC-B0B5-7A09-97BE57CB5127}"/>
              </a:ext>
            </a:extLst>
          </p:cNvPr>
          <p:cNvSpPr/>
          <p:nvPr/>
        </p:nvSpPr>
        <p:spPr>
          <a:xfrm>
            <a:off x="1798211" y="2737866"/>
            <a:ext cx="1935678" cy="158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733E7B-82D6-1415-EAD0-77C507D24966}"/>
              </a:ext>
            </a:extLst>
          </p:cNvPr>
          <p:cNvSpPr txBox="1"/>
          <p:nvPr/>
        </p:nvSpPr>
        <p:spPr>
          <a:xfrm>
            <a:off x="1305386" y="2737867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CB2B0C-FED1-322F-CD47-6D1D15C4E839}"/>
              </a:ext>
            </a:extLst>
          </p:cNvPr>
          <p:cNvSpPr/>
          <p:nvPr/>
        </p:nvSpPr>
        <p:spPr>
          <a:xfrm>
            <a:off x="1798211" y="3107980"/>
            <a:ext cx="1381497" cy="168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0D541B-4466-4BA4-16AC-35B643DC651C}"/>
              </a:ext>
            </a:extLst>
          </p:cNvPr>
          <p:cNvSpPr txBox="1"/>
          <p:nvPr/>
        </p:nvSpPr>
        <p:spPr>
          <a:xfrm>
            <a:off x="1274708" y="310798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수행인원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C9DEE-6791-F6A1-9605-8A25E85DA3E1}"/>
              </a:ext>
            </a:extLst>
          </p:cNvPr>
          <p:cNvSpPr/>
          <p:nvPr/>
        </p:nvSpPr>
        <p:spPr>
          <a:xfrm>
            <a:off x="3260856" y="3097095"/>
            <a:ext cx="515587" cy="17912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EFCE92-D599-427F-05D6-D8E605050513}"/>
              </a:ext>
            </a:extLst>
          </p:cNvPr>
          <p:cNvSpPr/>
          <p:nvPr/>
        </p:nvSpPr>
        <p:spPr>
          <a:xfrm>
            <a:off x="1798211" y="3463249"/>
            <a:ext cx="1935678" cy="10420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9E0D50-92DB-AF05-C921-04B017B2D7F8}"/>
              </a:ext>
            </a:extLst>
          </p:cNvPr>
          <p:cNvSpPr txBox="1"/>
          <p:nvPr/>
        </p:nvSpPr>
        <p:spPr>
          <a:xfrm>
            <a:off x="1303407" y="3463252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ED46C5-F8B3-9A8C-7A10-80E7999F20A7}"/>
              </a:ext>
            </a:extLst>
          </p:cNvPr>
          <p:cNvSpPr txBox="1"/>
          <p:nvPr/>
        </p:nvSpPr>
        <p:spPr>
          <a:xfrm>
            <a:off x="1281634" y="5165382"/>
            <a:ext cx="87184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65" name="Picture 31">
            <a:extLst>
              <a:ext uri="{FF2B5EF4-FFF2-40B4-BE49-F238E27FC236}">
                <a16:creationId xmlns:a16="http://schemas.microsoft.com/office/drawing/2014/main" id="{D1A13493-E949-10AA-7AB0-FFBBECF18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651" y="5209048"/>
            <a:ext cx="865166" cy="13038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C634A2B-591D-623C-719E-AFFF8A3BA3F6}"/>
              </a:ext>
            </a:extLst>
          </p:cNvPr>
          <p:cNvSpPr txBox="1"/>
          <p:nvPr/>
        </p:nvSpPr>
        <p:spPr>
          <a:xfrm>
            <a:off x="2639380" y="5108972"/>
            <a:ext cx="350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69" name="Picture 31">
            <a:extLst>
              <a:ext uri="{FF2B5EF4-FFF2-40B4-BE49-F238E27FC236}">
                <a16:creationId xmlns:a16="http://schemas.microsoft.com/office/drawing/2014/main" id="{5272E908-3FBD-0FFB-3E6B-4B36DB74B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171" y="5189256"/>
            <a:ext cx="835479" cy="169966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2ED5B9A-F942-FA26-646F-094E7F2B84B8}"/>
              </a:ext>
            </a:extLst>
          </p:cNvPr>
          <p:cNvSpPr/>
          <p:nvPr/>
        </p:nvSpPr>
        <p:spPr>
          <a:xfrm>
            <a:off x="2474115" y="5713625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37783ED-314B-21FB-AA48-5DFFCBF836CC}"/>
              </a:ext>
            </a:extLst>
          </p:cNvPr>
          <p:cNvSpPr/>
          <p:nvPr/>
        </p:nvSpPr>
        <p:spPr>
          <a:xfrm>
            <a:off x="3170801" y="571362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리셋</a:t>
            </a:r>
            <a:endParaRPr lang="en-US" altLang="ko-KR"/>
          </a:p>
        </p:txBody>
      </p:sp>
      <p:pic>
        <p:nvPicPr>
          <p:cNvPr id="85" name="Picture 11">
            <a:extLst>
              <a:ext uri="{FF2B5EF4-FFF2-40B4-BE49-F238E27FC236}">
                <a16:creationId xmlns:a16="http://schemas.microsoft.com/office/drawing/2014/main" id="{93187E35-E152-463D-26FF-D4E928358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40" y="4670483"/>
            <a:ext cx="144236" cy="14423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1DFEBD5-782B-1800-1AA3-ACACEDBB5918}"/>
              </a:ext>
            </a:extLst>
          </p:cNvPr>
          <p:cNvSpPr txBox="1"/>
          <p:nvPr/>
        </p:nvSpPr>
        <p:spPr>
          <a:xfrm>
            <a:off x="1888943" y="462830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92" name="Picture 11">
            <a:extLst>
              <a:ext uri="{FF2B5EF4-FFF2-40B4-BE49-F238E27FC236}">
                <a16:creationId xmlns:a16="http://schemas.microsoft.com/office/drawing/2014/main" id="{4C573E21-9E2F-D8BE-8B94-2E402B5BC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1819" y="4682813"/>
            <a:ext cx="144236" cy="14423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C04483C-2702-17FD-3D44-1648BE52F1D6}"/>
              </a:ext>
            </a:extLst>
          </p:cNvPr>
          <p:cNvSpPr txBox="1"/>
          <p:nvPr/>
        </p:nvSpPr>
        <p:spPr>
          <a:xfrm>
            <a:off x="2474822" y="4640631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72E50C19-66A8-E947-B56C-937EADB9872A}"/>
              </a:ext>
            </a:extLst>
          </p:cNvPr>
          <p:cNvSpPr/>
          <p:nvPr/>
        </p:nvSpPr>
        <p:spPr>
          <a:xfrm>
            <a:off x="6952013" y="2470066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DA66C7-51F8-85C6-88A6-43EF5839035A}"/>
              </a:ext>
            </a:extLst>
          </p:cNvPr>
          <p:cNvSpPr/>
          <p:nvPr/>
        </p:nvSpPr>
        <p:spPr>
          <a:xfrm>
            <a:off x="2882592" y="1731711"/>
            <a:ext cx="4778828" cy="4180114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016BF6B-C9BF-3F62-7A8C-CE73722C9D8C}"/>
              </a:ext>
            </a:extLst>
          </p:cNvPr>
          <p:cNvSpPr txBox="1"/>
          <p:nvPr/>
        </p:nvSpPr>
        <p:spPr>
          <a:xfrm>
            <a:off x="3160128" y="1879289"/>
            <a:ext cx="97971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ea typeface="맑은 고딕"/>
              </a:rPr>
              <a:t>일정 수정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370D5-4D60-E600-2361-BF15B42F6985}"/>
              </a:ext>
            </a:extLst>
          </p:cNvPr>
          <p:cNvCxnSpPr/>
          <p:nvPr/>
        </p:nvCxnSpPr>
        <p:spPr>
          <a:xfrm>
            <a:off x="3117947" y="2272535"/>
            <a:ext cx="4550227" cy="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AC2C763-5376-0C94-7066-DDAB120A676A}"/>
              </a:ext>
            </a:extLst>
          </p:cNvPr>
          <p:cNvSpPr/>
          <p:nvPr/>
        </p:nvSpPr>
        <p:spPr>
          <a:xfrm>
            <a:off x="3976557" y="2554202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3B9E38-9B91-0C71-F394-F2BB5BEC3ACC}"/>
              </a:ext>
            </a:extLst>
          </p:cNvPr>
          <p:cNvSpPr txBox="1"/>
          <p:nvPr/>
        </p:nvSpPr>
        <p:spPr>
          <a:xfrm>
            <a:off x="3454043" y="2554203"/>
            <a:ext cx="642257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92D376-3CEA-ABC7-4F78-ABA02410D9CC}"/>
              </a:ext>
            </a:extLst>
          </p:cNvPr>
          <p:cNvSpPr/>
          <p:nvPr/>
        </p:nvSpPr>
        <p:spPr>
          <a:xfrm>
            <a:off x="3976557" y="2815459"/>
            <a:ext cx="3004457" cy="2177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BF44F3B-37E8-7C77-7C2D-5CD6BE930499}"/>
              </a:ext>
            </a:extLst>
          </p:cNvPr>
          <p:cNvSpPr txBox="1"/>
          <p:nvPr/>
        </p:nvSpPr>
        <p:spPr>
          <a:xfrm>
            <a:off x="3007729" y="2815461"/>
            <a:ext cx="881742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ea typeface="맑은 고딕"/>
              </a:rPr>
              <a:t>일정 수행인원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C0AD98-627A-DDE1-AF51-06C2FCFC969D}"/>
              </a:ext>
            </a:extLst>
          </p:cNvPr>
          <p:cNvSpPr/>
          <p:nvPr/>
        </p:nvSpPr>
        <p:spPr>
          <a:xfrm>
            <a:off x="7111643" y="280457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C97F41-402F-1020-71AA-C97D044D239B}"/>
              </a:ext>
            </a:extLst>
          </p:cNvPr>
          <p:cNvSpPr/>
          <p:nvPr/>
        </p:nvSpPr>
        <p:spPr>
          <a:xfrm>
            <a:off x="3976557" y="3240001"/>
            <a:ext cx="3004457" cy="11212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B36DF6E-0AD1-2ADE-FFBB-F0D651857DC3}"/>
              </a:ext>
            </a:extLst>
          </p:cNvPr>
          <p:cNvSpPr txBox="1"/>
          <p:nvPr/>
        </p:nvSpPr>
        <p:spPr>
          <a:xfrm>
            <a:off x="3214558" y="3240004"/>
            <a:ext cx="881742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ea typeface="맑은 고딕"/>
              </a:rPr>
              <a:t>상세 내용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E5BBBE22-7688-E8BB-F45F-D27B69832CEA}"/>
              </a:ext>
            </a:extLst>
          </p:cNvPr>
          <p:cNvSpPr txBox="1"/>
          <p:nvPr/>
        </p:nvSpPr>
        <p:spPr>
          <a:xfrm>
            <a:off x="3192785" y="4872861"/>
            <a:ext cx="881742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30DDF3-0065-F3D9-41E7-2F52BDF0E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932" y="4876942"/>
            <a:ext cx="1162050" cy="20955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F6587694-A56D-C714-E40A-52D2986F0689}"/>
              </a:ext>
            </a:extLst>
          </p:cNvPr>
          <p:cNvSpPr txBox="1"/>
          <p:nvPr/>
        </p:nvSpPr>
        <p:spPr>
          <a:xfrm>
            <a:off x="5173985" y="4796659"/>
            <a:ext cx="58782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1E8C56-1B08-0A3E-807C-53B6BC826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218" y="4876942"/>
            <a:ext cx="1162050" cy="2095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7B8A4B-0F47-1F2C-B78B-E95978F48020}"/>
              </a:ext>
            </a:extLst>
          </p:cNvPr>
          <p:cNvSpPr/>
          <p:nvPr/>
        </p:nvSpPr>
        <p:spPr>
          <a:xfrm>
            <a:off x="5281231" y="524297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수정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588649-3402-E07C-5C49-7EE7BF1F2037}"/>
              </a:ext>
            </a:extLst>
          </p:cNvPr>
          <p:cNvSpPr/>
          <p:nvPr/>
        </p:nvSpPr>
        <p:spPr>
          <a:xfrm>
            <a:off x="6556471" y="5242973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취소</a:t>
            </a:r>
          </a:p>
        </p:txBody>
      </p:sp>
      <p:sp>
        <p:nvSpPr>
          <p:cNvPr id="30" name="타원 47">
            <a:extLst>
              <a:ext uri="{FF2B5EF4-FFF2-40B4-BE49-F238E27FC236}">
                <a16:creationId xmlns:a16="http://schemas.microsoft.com/office/drawing/2014/main" id="{2EDC0ECC-BC88-17D2-4241-BD2380E4D6C0}"/>
              </a:ext>
            </a:extLst>
          </p:cNvPr>
          <p:cNvSpPr/>
          <p:nvPr/>
        </p:nvSpPr>
        <p:spPr>
          <a:xfrm>
            <a:off x="3208736" y="298871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3</a:t>
            </a:r>
            <a:endParaRPr kumimoji="1" lang="ko-KR" altLang="en-US" sz="2800"/>
          </a:p>
        </p:txBody>
      </p:sp>
      <p:sp>
        <p:nvSpPr>
          <p:cNvPr id="31" name="타원 51">
            <a:extLst>
              <a:ext uri="{FF2B5EF4-FFF2-40B4-BE49-F238E27FC236}">
                <a16:creationId xmlns:a16="http://schemas.microsoft.com/office/drawing/2014/main" id="{1E24A872-40DB-BC09-B5C8-8D6345D7639E}"/>
              </a:ext>
            </a:extLst>
          </p:cNvPr>
          <p:cNvSpPr/>
          <p:nvPr/>
        </p:nvSpPr>
        <p:spPr>
          <a:xfrm>
            <a:off x="3218699" y="422182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32" name="타원 48">
            <a:extLst>
              <a:ext uri="{FF2B5EF4-FFF2-40B4-BE49-F238E27FC236}">
                <a16:creationId xmlns:a16="http://schemas.microsoft.com/office/drawing/2014/main" id="{79F61BA6-59F1-8D80-062A-4AFD6B1CA104}"/>
              </a:ext>
            </a:extLst>
          </p:cNvPr>
          <p:cNvSpPr/>
          <p:nvPr/>
        </p:nvSpPr>
        <p:spPr>
          <a:xfrm>
            <a:off x="3215421" y="221740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33" name="타원 19">
            <a:extLst>
              <a:ext uri="{FF2B5EF4-FFF2-40B4-BE49-F238E27FC236}">
                <a16:creationId xmlns:a16="http://schemas.microsoft.com/office/drawing/2014/main" id="{23483418-DB2C-AC7B-B229-7C19AA7E5F71}"/>
              </a:ext>
            </a:extLst>
          </p:cNvPr>
          <p:cNvSpPr/>
          <p:nvPr/>
        </p:nvSpPr>
        <p:spPr>
          <a:xfrm>
            <a:off x="3216193" y="255426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35" name="타원 49">
            <a:extLst>
              <a:ext uri="{FF2B5EF4-FFF2-40B4-BE49-F238E27FC236}">
                <a16:creationId xmlns:a16="http://schemas.microsoft.com/office/drawing/2014/main" id="{1F7AAFDF-3D18-3D88-0104-3C7D54E9702D}"/>
              </a:ext>
            </a:extLst>
          </p:cNvPr>
          <p:cNvSpPr/>
          <p:nvPr/>
        </p:nvSpPr>
        <p:spPr>
          <a:xfrm>
            <a:off x="3218307" y="464742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5586BF9-9730-3ADB-05D5-D4DF7C88D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4286" y="4506610"/>
            <a:ext cx="144236" cy="144236"/>
          </a:xfrm>
          <a:prstGeom prst="rect">
            <a:avLst/>
          </a:prstGeom>
        </p:spPr>
      </p:pic>
      <p:sp>
        <p:nvSpPr>
          <p:cNvPr id="38" name="TextBox 23">
            <a:extLst>
              <a:ext uri="{FF2B5EF4-FFF2-40B4-BE49-F238E27FC236}">
                <a16:creationId xmlns:a16="http://schemas.microsoft.com/office/drawing/2014/main" id="{A11D8A2A-B56B-85F9-BEB6-BC401A489DA9}"/>
              </a:ext>
            </a:extLst>
          </p:cNvPr>
          <p:cNvSpPr txBox="1"/>
          <p:nvPr/>
        </p:nvSpPr>
        <p:spPr>
          <a:xfrm>
            <a:off x="4067289" y="4464429"/>
            <a:ext cx="446315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9B642B-C9E4-295D-65F6-B484A809E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165" y="4518940"/>
            <a:ext cx="144236" cy="144236"/>
          </a:xfrm>
          <a:prstGeom prst="rect">
            <a:avLst/>
          </a:prstGeom>
        </p:spPr>
      </p:pic>
      <p:sp>
        <p:nvSpPr>
          <p:cNvPr id="41" name="TextBox 25">
            <a:extLst>
              <a:ext uri="{FF2B5EF4-FFF2-40B4-BE49-F238E27FC236}">
                <a16:creationId xmlns:a16="http://schemas.microsoft.com/office/drawing/2014/main" id="{E83EA80A-008D-8CAB-982B-8290ECAB39FB}"/>
              </a:ext>
            </a:extLst>
          </p:cNvPr>
          <p:cNvSpPr txBox="1"/>
          <p:nvPr/>
        </p:nvSpPr>
        <p:spPr>
          <a:xfrm>
            <a:off x="4653168" y="4476759"/>
            <a:ext cx="446315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17F8549-A7E2-47A8-39D8-601F3C7DCDAC}"/>
              </a:ext>
            </a:extLst>
          </p:cNvPr>
          <p:cNvSpPr/>
          <p:nvPr/>
        </p:nvSpPr>
        <p:spPr>
          <a:xfrm>
            <a:off x="5916230" y="5242974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삭제</a:t>
            </a:r>
          </a:p>
        </p:txBody>
      </p:sp>
      <p:sp>
        <p:nvSpPr>
          <p:cNvPr id="48" name="타원 5">
            <a:extLst>
              <a:ext uri="{FF2B5EF4-FFF2-40B4-BE49-F238E27FC236}">
                <a16:creationId xmlns:a16="http://schemas.microsoft.com/office/drawing/2014/main" id="{EEE7DB70-F3AF-1838-2CEE-E77A28C2A143}"/>
              </a:ext>
            </a:extLst>
          </p:cNvPr>
          <p:cNvSpPr/>
          <p:nvPr/>
        </p:nvSpPr>
        <p:spPr>
          <a:xfrm>
            <a:off x="5805940" y="503673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6</a:t>
            </a:r>
            <a:endParaRPr kumimoji="1" lang="ko-KR" altLang="en-US" sz="28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3119D0-0F3A-7E67-484C-5A763A97EC44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85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표 67">
            <a:extLst>
              <a:ext uri="{FF2B5EF4-FFF2-40B4-BE49-F238E27FC236}">
                <a16:creationId xmlns:a16="http://schemas.microsoft.com/office/drawing/2014/main" id="{B94AAFFC-7800-4672-D492-755FA705B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9013"/>
              </p:ext>
            </p:extLst>
          </p:nvPr>
        </p:nvGraphicFramePr>
        <p:xfrm>
          <a:off x="3039490" y="3185753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903189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2181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DCFE3325-96F9-7543-30ED-5C7B52C48140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45391-863C-6B40-D80E-CF1D1041B763}"/>
              </a:ext>
            </a:extLst>
          </p:cNvPr>
          <p:cNvSpPr/>
          <p:nvPr/>
        </p:nvSpPr>
        <p:spPr>
          <a:xfrm>
            <a:off x="1338249" y="1679794"/>
            <a:ext cx="1335181" cy="28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송신자 명</a:t>
            </a:r>
          </a:p>
        </p:txBody>
      </p:sp>
      <p:pic>
        <p:nvPicPr>
          <p:cNvPr id="8" name="그래픽 7" descr="돋보기 단색으로 채워진">
            <a:extLst>
              <a:ext uri="{FF2B5EF4-FFF2-40B4-BE49-F238E27FC236}">
                <a16:creationId xmlns:a16="http://schemas.microsoft.com/office/drawing/2014/main" id="{AC467C61-7C4C-CF88-2AAA-CC53155F0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7795" y="1708866"/>
            <a:ext cx="250352" cy="245304"/>
          </a:xfrm>
          <a:prstGeom prst="rect">
            <a:avLst/>
          </a:prstGeom>
        </p:spPr>
      </p:pic>
      <p:cxnSp>
        <p:nvCxnSpPr>
          <p:cNvPr id="55" name="직선 연결선[R] 18">
            <a:extLst>
              <a:ext uri="{FF2B5EF4-FFF2-40B4-BE49-F238E27FC236}">
                <a16:creationId xmlns:a16="http://schemas.microsoft.com/office/drawing/2014/main" id="{186089FE-74EE-CF65-C94C-EE523067E09C}"/>
              </a:ext>
            </a:extLst>
          </p:cNvPr>
          <p:cNvCxnSpPr>
            <a:cxnSpLocks/>
          </p:cNvCxnSpPr>
          <p:nvPr/>
        </p:nvCxnSpPr>
        <p:spPr>
          <a:xfrm>
            <a:off x="1257746" y="2832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18">
            <a:extLst>
              <a:ext uri="{FF2B5EF4-FFF2-40B4-BE49-F238E27FC236}">
                <a16:creationId xmlns:a16="http://schemas.microsoft.com/office/drawing/2014/main" id="{E269FF17-0E9C-94A5-6A4F-C449750E38ED}"/>
              </a:ext>
            </a:extLst>
          </p:cNvPr>
          <p:cNvCxnSpPr>
            <a:cxnSpLocks/>
          </p:cNvCxnSpPr>
          <p:nvPr/>
        </p:nvCxnSpPr>
        <p:spPr>
          <a:xfrm>
            <a:off x="1257746" y="3594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6EE2BFCA-8E2E-DBED-DBCB-4EDEE42109D3}"/>
              </a:ext>
            </a:extLst>
          </p:cNvPr>
          <p:cNvCxnSpPr>
            <a:cxnSpLocks/>
          </p:cNvCxnSpPr>
          <p:nvPr/>
        </p:nvCxnSpPr>
        <p:spPr>
          <a:xfrm>
            <a:off x="1257746" y="4356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18">
            <a:extLst>
              <a:ext uri="{FF2B5EF4-FFF2-40B4-BE49-F238E27FC236}">
                <a16:creationId xmlns:a16="http://schemas.microsoft.com/office/drawing/2014/main" id="{658FC180-7581-0C77-5ED3-38A8DAE31A9D}"/>
              </a:ext>
            </a:extLst>
          </p:cNvPr>
          <p:cNvCxnSpPr>
            <a:cxnSpLocks/>
          </p:cNvCxnSpPr>
          <p:nvPr/>
        </p:nvCxnSpPr>
        <p:spPr>
          <a:xfrm>
            <a:off x="1257746" y="5118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18">
            <a:extLst>
              <a:ext uri="{FF2B5EF4-FFF2-40B4-BE49-F238E27FC236}">
                <a16:creationId xmlns:a16="http://schemas.microsoft.com/office/drawing/2014/main" id="{5D92D92B-7FD1-91BE-80E8-D3BC83A6ADC5}"/>
              </a:ext>
            </a:extLst>
          </p:cNvPr>
          <p:cNvCxnSpPr>
            <a:cxnSpLocks/>
          </p:cNvCxnSpPr>
          <p:nvPr/>
        </p:nvCxnSpPr>
        <p:spPr>
          <a:xfrm>
            <a:off x="1257746" y="5880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64C117-1755-2B6C-65A8-768D8DD24519}"/>
              </a:ext>
            </a:extLst>
          </p:cNvPr>
          <p:cNvGrpSpPr/>
          <p:nvPr/>
        </p:nvGrpSpPr>
        <p:grpSpPr>
          <a:xfrm>
            <a:off x="1347723" y="2254210"/>
            <a:ext cx="463384" cy="463384"/>
            <a:chOff x="2186430" y="2173746"/>
            <a:chExt cx="463384" cy="46338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2E0984A-A093-9586-39C6-62C256234DCA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2" name="그래픽 61" descr="사용자 단색으로 채워진">
              <a:extLst>
                <a:ext uri="{FF2B5EF4-FFF2-40B4-BE49-F238E27FC236}">
                  <a16:creationId xmlns:a16="http://schemas.microsoft.com/office/drawing/2014/main" id="{129BBA91-6E41-8B8A-6F4A-D48AB9C8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44564D-CA0F-22C2-B5E0-6F60CA1C81A8}"/>
              </a:ext>
            </a:extLst>
          </p:cNvPr>
          <p:cNvGrpSpPr/>
          <p:nvPr/>
        </p:nvGrpSpPr>
        <p:grpSpPr>
          <a:xfrm>
            <a:off x="1347723" y="2997160"/>
            <a:ext cx="463384" cy="463384"/>
            <a:chOff x="2186430" y="2173746"/>
            <a:chExt cx="463384" cy="463384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9A77C63-DC95-71E6-B669-7266F8848C59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7" name="그래픽 66" descr="사용자 단색으로 채워진">
              <a:extLst>
                <a:ext uri="{FF2B5EF4-FFF2-40B4-BE49-F238E27FC236}">
                  <a16:creationId xmlns:a16="http://schemas.microsoft.com/office/drawing/2014/main" id="{F88F47A2-3DA1-1639-4E30-533AE83D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F3E883-124B-6110-BE02-20AD9BA422E9}"/>
              </a:ext>
            </a:extLst>
          </p:cNvPr>
          <p:cNvGrpSpPr/>
          <p:nvPr/>
        </p:nvGrpSpPr>
        <p:grpSpPr>
          <a:xfrm>
            <a:off x="1347723" y="3779612"/>
            <a:ext cx="463384" cy="463384"/>
            <a:chOff x="2186430" y="2173746"/>
            <a:chExt cx="463384" cy="46338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89AAE15-C873-A5B2-0505-A4D82654E86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0" name="그래픽 69" descr="사용자 단색으로 채워진">
              <a:extLst>
                <a:ext uri="{FF2B5EF4-FFF2-40B4-BE49-F238E27FC236}">
                  <a16:creationId xmlns:a16="http://schemas.microsoft.com/office/drawing/2014/main" id="{C1EC873A-A79A-4039-710C-0D9BBC9B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4A9D19C-5CCD-5367-E890-CF00D739CD45}"/>
              </a:ext>
            </a:extLst>
          </p:cNvPr>
          <p:cNvGrpSpPr/>
          <p:nvPr/>
        </p:nvGrpSpPr>
        <p:grpSpPr>
          <a:xfrm>
            <a:off x="1347723" y="4519442"/>
            <a:ext cx="463384" cy="463384"/>
            <a:chOff x="2186430" y="2173746"/>
            <a:chExt cx="463384" cy="4633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46C91B9-10C9-E56B-7647-22CC946ED67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3" name="그래픽 72" descr="사용자 단색으로 채워진">
              <a:extLst>
                <a:ext uri="{FF2B5EF4-FFF2-40B4-BE49-F238E27FC236}">
                  <a16:creationId xmlns:a16="http://schemas.microsoft.com/office/drawing/2014/main" id="{3402DFF3-47E8-526A-5931-4E2826ED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FDAF7F3-0725-C84B-45BB-AFFF25E40AE7}"/>
              </a:ext>
            </a:extLst>
          </p:cNvPr>
          <p:cNvGrpSpPr/>
          <p:nvPr/>
        </p:nvGrpSpPr>
        <p:grpSpPr>
          <a:xfrm>
            <a:off x="1347723" y="5310091"/>
            <a:ext cx="463384" cy="463384"/>
            <a:chOff x="2186430" y="2173746"/>
            <a:chExt cx="463384" cy="46338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4FC67EF-B139-DF42-BFF1-E04E929B26C0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6" name="그래픽 75" descr="사용자 단색으로 채워진">
              <a:extLst>
                <a:ext uri="{FF2B5EF4-FFF2-40B4-BE49-F238E27FC236}">
                  <a16:creationId xmlns:a16="http://schemas.microsoft.com/office/drawing/2014/main" id="{D9DE5FE2-0A0E-6FC5-1053-73DDD8AC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2F64066-135B-182F-4F61-99268590FAE1}"/>
              </a:ext>
            </a:extLst>
          </p:cNvPr>
          <p:cNvSpPr txBox="1"/>
          <p:nvPr/>
        </p:nvSpPr>
        <p:spPr>
          <a:xfrm>
            <a:off x="1846925" y="228670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전지혜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인사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A62575-3CE2-5BBF-238A-2C58D9F04745}"/>
              </a:ext>
            </a:extLst>
          </p:cNvPr>
          <p:cNvSpPr txBox="1"/>
          <p:nvPr/>
        </p:nvSpPr>
        <p:spPr>
          <a:xfrm>
            <a:off x="1811476" y="302059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B38D4E-FDF8-09DA-2A4E-A50D7527FB9C}"/>
              </a:ext>
            </a:extLst>
          </p:cNvPr>
          <p:cNvSpPr txBox="1"/>
          <p:nvPr/>
        </p:nvSpPr>
        <p:spPr>
          <a:xfrm>
            <a:off x="1846925" y="380343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수잔스키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홍보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3C150B-2BFB-70A2-D394-42F544494D90}"/>
              </a:ext>
            </a:extLst>
          </p:cNvPr>
          <p:cNvSpPr txBox="1"/>
          <p:nvPr/>
        </p:nvSpPr>
        <p:spPr>
          <a:xfrm>
            <a:off x="1811106" y="454638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변정민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용병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547128E-9298-D3FC-6E83-C2EED122CAC6}"/>
              </a:ext>
            </a:extLst>
          </p:cNvPr>
          <p:cNvSpPr txBox="1"/>
          <p:nvPr/>
        </p:nvSpPr>
        <p:spPr>
          <a:xfrm>
            <a:off x="1846925" y="5317895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이수진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회외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128" name="그래픽 8" descr="닫기 단색으로 채워진">
            <a:extLst>
              <a:ext uri="{FF2B5EF4-FFF2-40B4-BE49-F238E27FC236}">
                <a16:creationId xmlns:a16="http://schemas.microsoft.com/office/drawing/2014/main" id="{9854294E-BF5E-01FA-C1E4-EF8C503F8F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1339" y="2913491"/>
            <a:ext cx="185247" cy="17211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8D15548C-8045-3B59-73C7-5C59EA42FAED}"/>
              </a:ext>
            </a:extLst>
          </p:cNvPr>
          <p:cNvSpPr txBox="1"/>
          <p:nvPr/>
        </p:nvSpPr>
        <p:spPr>
          <a:xfrm>
            <a:off x="3233951" y="2875093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4DF6D19-9F92-3173-FCA8-03CF30F9E7C7}"/>
              </a:ext>
            </a:extLst>
          </p:cNvPr>
          <p:cNvSpPr txBox="1"/>
          <p:nvPr/>
        </p:nvSpPr>
        <p:spPr>
          <a:xfrm>
            <a:off x="3010230" y="2283996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131" name="Picture 102">
            <a:extLst>
              <a:ext uri="{FF2B5EF4-FFF2-40B4-BE49-F238E27FC236}">
                <a16:creationId xmlns:a16="http://schemas.microsoft.com/office/drawing/2014/main" id="{11A7503B-B226-C14B-68D6-94F90DBAD2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67" r="44627" b="-37848"/>
          <a:stretch/>
        </p:blipFill>
        <p:spPr>
          <a:xfrm>
            <a:off x="3369457" y="4942832"/>
            <a:ext cx="261832" cy="277606"/>
          </a:xfrm>
          <a:prstGeom prst="rect">
            <a:avLst/>
          </a:prstGeom>
        </p:spPr>
      </p:pic>
      <p:pic>
        <p:nvPicPr>
          <p:cNvPr id="132" name="Picture 102">
            <a:extLst>
              <a:ext uri="{FF2B5EF4-FFF2-40B4-BE49-F238E27FC236}">
                <a16:creationId xmlns:a16="http://schemas.microsoft.com/office/drawing/2014/main" id="{4221AA17-158F-3D97-A004-3EAFB1468D5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67" r="44627" b="-37848"/>
          <a:stretch/>
        </p:blipFill>
        <p:spPr>
          <a:xfrm>
            <a:off x="3369457" y="4235261"/>
            <a:ext cx="261832" cy="277606"/>
          </a:xfrm>
          <a:prstGeom prst="rect">
            <a:avLst/>
          </a:prstGeom>
        </p:spPr>
      </p:pic>
      <p:pic>
        <p:nvPicPr>
          <p:cNvPr id="133" name="Picture 102">
            <a:extLst>
              <a:ext uri="{FF2B5EF4-FFF2-40B4-BE49-F238E27FC236}">
                <a16:creationId xmlns:a16="http://schemas.microsoft.com/office/drawing/2014/main" id="{2F5058DD-7167-2AAB-DE39-EF657CA3572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67" r="44627" b="-37848"/>
          <a:stretch/>
        </p:blipFill>
        <p:spPr>
          <a:xfrm>
            <a:off x="3369456" y="3886918"/>
            <a:ext cx="261832" cy="277606"/>
          </a:xfrm>
          <a:prstGeom prst="rect">
            <a:avLst/>
          </a:prstGeom>
        </p:spPr>
      </p:pic>
      <p:pic>
        <p:nvPicPr>
          <p:cNvPr id="134" name="Picture 102">
            <a:extLst>
              <a:ext uri="{FF2B5EF4-FFF2-40B4-BE49-F238E27FC236}">
                <a16:creationId xmlns:a16="http://schemas.microsoft.com/office/drawing/2014/main" id="{03E6FB95-F4C1-7238-3E8D-7770369859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67" r="44627" b="-37848"/>
          <a:stretch/>
        </p:blipFill>
        <p:spPr>
          <a:xfrm>
            <a:off x="3369456" y="3549460"/>
            <a:ext cx="261832" cy="277606"/>
          </a:xfrm>
          <a:prstGeom prst="rect">
            <a:avLst/>
          </a:prstGeom>
        </p:spPr>
      </p:pic>
      <p:pic>
        <p:nvPicPr>
          <p:cNvPr id="135" name="Picture 102">
            <a:extLst>
              <a:ext uri="{FF2B5EF4-FFF2-40B4-BE49-F238E27FC236}">
                <a16:creationId xmlns:a16="http://schemas.microsoft.com/office/drawing/2014/main" id="{D6F61DCC-27C4-5EDD-6369-F1CD6630DE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67" r="44627" b="-37848"/>
          <a:stretch/>
        </p:blipFill>
        <p:spPr>
          <a:xfrm>
            <a:off x="3369457" y="4550947"/>
            <a:ext cx="261832" cy="277606"/>
          </a:xfrm>
          <a:prstGeom prst="rect">
            <a:avLst/>
          </a:prstGeom>
        </p:spPr>
      </p:pic>
      <p:pic>
        <p:nvPicPr>
          <p:cNvPr id="136" name="Picture 110">
            <a:extLst>
              <a:ext uri="{FF2B5EF4-FFF2-40B4-BE49-F238E27FC236}">
                <a16:creationId xmlns:a16="http://schemas.microsoft.com/office/drawing/2014/main" id="{D724837F-8875-C5A8-A460-DE65CD2444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8571" y="3560346"/>
            <a:ext cx="180975" cy="190500"/>
          </a:xfrm>
          <a:prstGeom prst="rect">
            <a:avLst/>
          </a:prstGeom>
        </p:spPr>
      </p:pic>
      <p:pic>
        <p:nvPicPr>
          <p:cNvPr id="137" name="Picture 111">
            <a:extLst>
              <a:ext uri="{FF2B5EF4-FFF2-40B4-BE49-F238E27FC236}">
                <a16:creationId xmlns:a16="http://schemas.microsoft.com/office/drawing/2014/main" id="{A600651F-6623-B906-B478-97FFFBBCDC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8571" y="4267917"/>
            <a:ext cx="180975" cy="190500"/>
          </a:xfrm>
          <a:prstGeom prst="rect">
            <a:avLst/>
          </a:prstGeom>
        </p:spPr>
      </p:pic>
      <p:pic>
        <p:nvPicPr>
          <p:cNvPr id="138" name="Picture 4">
            <a:extLst>
              <a:ext uri="{FF2B5EF4-FFF2-40B4-BE49-F238E27FC236}">
                <a16:creationId xmlns:a16="http://schemas.microsoft.com/office/drawing/2014/main" id="{06CE419E-8F1A-28E4-C128-A6324C70D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4117" y="3561707"/>
            <a:ext cx="276225" cy="209550"/>
          </a:xfrm>
          <a:prstGeom prst="rect">
            <a:avLst/>
          </a:prstGeom>
        </p:spPr>
      </p:pic>
      <p:pic>
        <p:nvPicPr>
          <p:cNvPr id="139" name="Picture 10">
            <a:extLst>
              <a:ext uri="{FF2B5EF4-FFF2-40B4-BE49-F238E27FC236}">
                <a16:creationId xmlns:a16="http://schemas.microsoft.com/office/drawing/2014/main" id="{1CE1B4EF-51BD-EC77-4462-8F60E0AD73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4117" y="3888278"/>
            <a:ext cx="276225" cy="209550"/>
          </a:xfrm>
          <a:prstGeom prst="rect">
            <a:avLst/>
          </a:prstGeom>
        </p:spPr>
      </p:pic>
      <p:pic>
        <p:nvPicPr>
          <p:cNvPr id="140" name="Picture 15">
            <a:extLst>
              <a:ext uri="{FF2B5EF4-FFF2-40B4-BE49-F238E27FC236}">
                <a16:creationId xmlns:a16="http://schemas.microsoft.com/office/drawing/2014/main" id="{92434AC0-FE10-7507-B099-B5B3337E93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7994" y="4208727"/>
            <a:ext cx="266700" cy="200025"/>
          </a:xfrm>
          <a:prstGeom prst="rect">
            <a:avLst/>
          </a:prstGeom>
        </p:spPr>
      </p:pic>
      <p:pic>
        <p:nvPicPr>
          <p:cNvPr id="141" name="Picture 16">
            <a:extLst>
              <a:ext uri="{FF2B5EF4-FFF2-40B4-BE49-F238E27FC236}">
                <a16:creationId xmlns:a16="http://schemas.microsoft.com/office/drawing/2014/main" id="{FF8897A8-DE9D-CE54-5748-9470FD7E4C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1871" y="4559336"/>
            <a:ext cx="266700" cy="200025"/>
          </a:xfrm>
          <a:prstGeom prst="rect">
            <a:avLst/>
          </a:prstGeom>
        </p:spPr>
      </p:pic>
      <p:pic>
        <p:nvPicPr>
          <p:cNvPr id="142" name="Picture 17">
            <a:extLst>
              <a:ext uri="{FF2B5EF4-FFF2-40B4-BE49-F238E27FC236}">
                <a16:creationId xmlns:a16="http://schemas.microsoft.com/office/drawing/2014/main" id="{428AF57F-44F6-10BD-6C7C-F48536CF4F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7994" y="4959842"/>
            <a:ext cx="266700" cy="20002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EF572F2E-E310-EA96-8BB5-58890C85DD44}"/>
              </a:ext>
            </a:extLst>
          </p:cNvPr>
          <p:cNvSpPr txBox="1"/>
          <p:nvPr/>
        </p:nvSpPr>
        <p:spPr>
          <a:xfrm>
            <a:off x="3761342" y="2371082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A81D5AE-F636-4424-2D1C-DFBDEC8EF82F}"/>
              </a:ext>
            </a:extLst>
          </p:cNvPr>
          <p:cNvSpPr txBox="1"/>
          <p:nvPr/>
        </p:nvSpPr>
        <p:spPr>
          <a:xfrm>
            <a:off x="3636722" y="287509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pic>
        <p:nvPicPr>
          <p:cNvPr id="145" name="Picture 32">
            <a:extLst>
              <a:ext uri="{FF2B5EF4-FFF2-40B4-BE49-F238E27FC236}">
                <a16:creationId xmlns:a16="http://schemas.microsoft.com/office/drawing/2014/main" id="{9B53E340-0808-5E81-FC29-4A0F4E1AC3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4787" y="2266987"/>
            <a:ext cx="2209800" cy="447675"/>
          </a:xfrm>
          <a:prstGeom prst="rect">
            <a:avLst/>
          </a:prstGeom>
        </p:spPr>
      </p:pic>
      <p:cxnSp>
        <p:nvCxnSpPr>
          <p:cNvPr id="146" name="직선 연결선[R] 18">
            <a:extLst>
              <a:ext uri="{FF2B5EF4-FFF2-40B4-BE49-F238E27FC236}">
                <a16:creationId xmlns:a16="http://schemas.microsoft.com/office/drawing/2014/main" id="{4E7AB219-5039-C3F3-DD24-8BE744FB6B8D}"/>
              </a:ext>
            </a:extLst>
          </p:cNvPr>
          <p:cNvCxnSpPr>
            <a:cxnSpLocks/>
          </p:cNvCxnSpPr>
          <p:nvPr/>
        </p:nvCxnSpPr>
        <p:spPr>
          <a:xfrm>
            <a:off x="1257746" y="2155263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BA4EC1A-B8A4-D4E8-C059-DE4A7B45A072}"/>
              </a:ext>
            </a:extLst>
          </p:cNvPr>
          <p:cNvGrpSpPr/>
          <p:nvPr/>
        </p:nvGrpSpPr>
        <p:grpSpPr>
          <a:xfrm>
            <a:off x="2944871" y="1582331"/>
            <a:ext cx="463384" cy="463384"/>
            <a:chOff x="2186430" y="2173746"/>
            <a:chExt cx="463384" cy="463384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B1C577E-D13C-BE00-3A54-F64BC4B633A5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0" name="그래픽 149" descr="사용자 단색으로 채워진">
              <a:extLst>
                <a:ext uri="{FF2B5EF4-FFF2-40B4-BE49-F238E27FC236}">
                  <a16:creationId xmlns:a16="http://schemas.microsoft.com/office/drawing/2014/main" id="{937C45DD-38CE-577B-AD46-CB5635E9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8729F1B6-EE6C-37DE-CA5C-B51033E210AD}"/>
              </a:ext>
            </a:extLst>
          </p:cNvPr>
          <p:cNvSpPr txBox="1"/>
          <p:nvPr/>
        </p:nvSpPr>
        <p:spPr>
          <a:xfrm>
            <a:off x="3598761" y="1619739"/>
            <a:ext cx="58385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개발팀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이메일 건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999+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F0765-9EBC-ABD2-97EF-A2B2A7FDF3CF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81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68055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페이지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251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>
                    <a:lumMod val="50000"/>
                  </a:schemeClr>
                </a:solidFill>
              </a:rPr>
              <a:t>관리자 페이지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159881E-B02A-6612-4013-21B3EA436528}"/>
              </a:ext>
            </a:extLst>
          </p:cNvPr>
          <p:cNvGrpSpPr/>
          <p:nvPr/>
        </p:nvGrpSpPr>
        <p:grpSpPr>
          <a:xfrm>
            <a:off x="132707" y="1037520"/>
            <a:ext cx="1125591" cy="5554317"/>
            <a:chOff x="128569" y="1043024"/>
            <a:chExt cx="1125591" cy="555431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0BA6597-7896-3CA3-0356-CA12B767BA69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0" name="직선 연결선[R] 18">
              <a:extLst>
                <a:ext uri="{FF2B5EF4-FFF2-40B4-BE49-F238E27FC236}">
                  <a16:creationId xmlns:a16="http://schemas.microsoft.com/office/drawing/2014/main" id="{E9264E30-586E-6BD2-6665-AB16244AA98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21">
              <a:extLst>
                <a:ext uri="{FF2B5EF4-FFF2-40B4-BE49-F238E27FC236}">
                  <a16:creationId xmlns:a16="http://schemas.microsoft.com/office/drawing/2014/main" id="{477E9B5D-68CF-41DA-5FE8-AD5D44C99AA5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6FF926-BFC2-E337-6009-1B0DB9A0F956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4C552DD-BB0B-4EBF-5E73-DC1635A10398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C4A6900-0B29-68A1-D11D-9DE91DD0120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B137FC-68C4-6047-62EB-A2B9A42D6C0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27F5C4-5B57-AB0F-AEA0-8CA4BA8D8EC9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236F9F-B05A-B7E1-6920-291D7B9B66C3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811337-E26E-01BF-5416-FB96C3E29408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5D83B5E-BC60-7F95-1650-E669C9A1B50C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D5BAC9A-4BC5-83DB-F3C9-38CDC1343D4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FF42C5-7BDB-0527-F271-B9280CC51A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8" name="그래픽 117" descr="햄버거 메뉴 아이콘 단색으로 채워진">
            <a:extLst>
              <a:ext uri="{FF2B5EF4-FFF2-40B4-BE49-F238E27FC236}">
                <a16:creationId xmlns:a16="http://schemas.microsoft.com/office/drawing/2014/main" id="{3BFAB28E-7E41-F712-625D-E18DC4C3E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99198"/>
              </p:ext>
            </p:extLst>
          </p:nvPr>
        </p:nvGraphicFramePr>
        <p:xfrm>
          <a:off x="9497444" y="1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7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0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7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139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0" name="그림 1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3785DAB-2D2B-C488-9C54-D881530DF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" y="1130577"/>
            <a:ext cx="1014807" cy="249573"/>
          </a:xfrm>
          <a:prstGeom prst="rect">
            <a:avLst/>
          </a:prstGeom>
        </p:spPr>
      </p:pic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DCFE3325-96F9-7543-30ED-5C7B52C48140}"/>
              </a:ext>
            </a:extLst>
          </p:cNvPr>
          <p:cNvCxnSpPr>
            <a:cxnSpLocks/>
          </p:cNvCxnSpPr>
          <p:nvPr/>
        </p:nvCxnSpPr>
        <p:spPr>
          <a:xfrm flipH="1">
            <a:off x="2753934" y="1462447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45391-863C-6B40-D80E-CF1D1041B763}"/>
              </a:ext>
            </a:extLst>
          </p:cNvPr>
          <p:cNvSpPr/>
          <p:nvPr/>
        </p:nvSpPr>
        <p:spPr>
          <a:xfrm>
            <a:off x="1338249" y="1679794"/>
            <a:ext cx="1335181" cy="28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송신자 명</a:t>
            </a:r>
          </a:p>
        </p:txBody>
      </p:sp>
      <p:pic>
        <p:nvPicPr>
          <p:cNvPr id="8" name="그래픽 7" descr="돋보기 단색으로 채워진">
            <a:extLst>
              <a:ext uri="{FF2B5EF4-FFF2-40B4-BE49-F238E27FC236}">
                <a16:creationId xmlns:a16="http://schemas.microsoft.com/office/drawing/2014/main" id="{AC467C61-7C4C-CF88-2AAA-CC53155F0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7795" y="1708866"/>
            <a:ext cx="250352" cy="245304"/>
          </a:xfrm>
          <a:prstGeom prst="rect">
            <a:avLst/>
          </a:prstGeom>
        </p:spPr>
      </p:pic>
      <p:cxnSp>
        <p:nvCxnSpPr>
          <p:cNvPr id="55" name="직선 연결선[R] 18">
            <a:extLst>
              <a:ext uri="{FF2B5EF4-FFF2-40B4-BE49-F238E27FC236}">
                <a16:creationId xmlns:a16="http://schemas.microsoft.com/office/drawing/2014/main" id="{186089FE-74EE-CF65-C94C-EE523067E09C}"/>
              </a:ext>
            </a:extLst>
          </p:cNvPr>
          <p:cNvCxnSpPr>
            <a:cxnSpLocks/>
          </p:cNvCxnSpPr>
          <p:nvPr/>
        </p:nvCxnSpPr>
        <p:spPr>
          <a:xfrm>
            <a:off x="1257746" y="2832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18">
            <a:extLst>
              <a:ext uri="{FF2B5EF4-FFF2-40B4-BE49-F238E27FC236}">
                <a16:creationId xmlns:a16="http://schemas.microsoft.com/office/drawing/2014/main" id="{E269FF17-0E9C-94A5-6A4F-C449750E38ED}"/>
              </a:ext>
            </a:extLst>
          </p:cNvPr>
          <p:cNvCxnSpPr>
            <a:cxnSpLocks/>
          </p:cNvCxnSpPr>
          <p:nvPr/>
        </p:nvCxnSpPr>
        <p:spPr>
          <a:xfrm>
            <a:off x="1257746" y="3594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6EE2BFCA-8E2E-DBED-DBCB-4EDEE42109D3}"/>
              </a:ext>
            </a:extLst>
          </p:cNvPr>
          <p:cNvCxnSpPr>
            <a:cxnSpLocks/>
          </p:cNvCxnSpPr>
          <p:nvPr/>
        </p:nvCxnSpPr>
        <p:spPr>
          <a:xfrm>
            <a:off x="1257746" y="4356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18">
            <a:extLst>
              <a:ext uri="{FF2B5EF4-FFF2-40B4-BE49-F238E27FC236}">
                <a16:creationId xmlns:a16="http://schemas.microsoft.com/office/drawing/2014/main" id="{658FC180-7581-0C77-5ED3-38A8DAE31A9D}"/>
              </a:ext>
            </a:extLst>
          </p:cNvPr>
          <p:cNvCxnSpPr>
            <a:cxnSpLocks/>
          </p:cNvCxnSpPr>
          <p:nvPr/>
        </p:nvCxnSpPr>
        <p:spPr>
          <a:xfrm>
            <a:off x="1257746" y="5118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18">
            <a:extLst>
              <a:ext uri="{FF2B5EF4-FFF2-40B4-BE49-F238E27FC236}">
                <a16:creationId xmlns:a16="http://schemas.microsoft.com/office/drawing/2014/main" id="{5D92D92B-7FD1-91BE-80E8-D3BC83A6ADC5}"/>
              </a:ext>
            </a:extLst>
          </p:cNvPr>
          <p:cNvCxnSpPr>
            <a:cxnSpLocks/>
          </p:cNvCxnSpPr>
          <p:nvPr/>
        </p:nvCxnSpPr>
        <p:spPr>
          <a:xfrm>
            <a:off x="1257746" y="5880502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64C117-1755-2B6C-65A8-768D8DD24519}"/>
              </a:ext>
            </a:extLst>
          </p:cNvPr>
          <p:cNvGrpSpPr/>
          <p:nvPr/>
        </p:nvGrpSpPr>
        <p:grpSpPr>
          <a:xfrm>
            <a:off x="1347723" y="2254210"/>
            <a:ext cx="463384" cy="463384"/>
            <a:chOff x="2186430" y="2173746"/>
            <a:chExt cx="463384" cy="46338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2E0984A-A093-9586-39C6-62C256234DCA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2" name="그래픽 61" descr="사용자 단색으로 채워진">
              <a:extLst>
                <a:ext uri="{FF2B5EF4-FFF2-40B4-BE49-F238E27FC236}">
                  <a16:creationId xmlns:a16="http://schemas.microsoft.com/office/drawing/2014/main" id="{129BBA91-6E41-8B8A-6F4A-D48AB9C8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144564D-CA0F-22C2-B5E0-6F60CA1C81A8}"/>
              </a:ext>
            </a:extLst>
          </p:cNvPr>
          <p:cNvGrpSpPr/>
          <p:nvPr/>
        </p:nvGrpSpPr>
        <p:grpSpPr>
          <a:xfrm>
            <a:off x="1347723" y="2997160"/>
            <a:ext cx="463384" cy="463384"/>
            <a:chOff x="2186430" y="2173746"/>
            <a:chExt cx="463384" cy="463384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9A77C63-DC95-71E6-B669-7266F8848C59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7" name="그래픽 66" descr="사용자 단색으로 채워진">
              <a:extLst>
                <a:ext uri="{FF2B5EF4-FFF2-40B4-BE49-F238E27FC236}">
                  <a16:creationId xmlns:a16="http://schemas.microsoft.com/office/drawing/2014/main" id="{F88F47A2-3DA1-1639-4E30-533AE83D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F3E883-124B-6110-BE02-20AD9BA422E9}"/>
              </a:ext>
            </a:extLst>
          </p:cNvPr>
          <p:cNvGrpSpPr/>
          <p:nvPr/>
        </p:nvGrpSpPr>
        <p:grpSpPr>
          <a:xfrm>
            <a:off x="1347723" y="3779612"/>
            <a:ext cx="463384" cy="463384"/>
            <a:chOff x="2186430" y="2173746"/>
            <a:chExt cx="463384" cy="46338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89AAE15-C873-A5B2-0505-A4D82654E86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0" name="그래픽 69" descr="사용자 단색으로 채워진">
              <a:extLst>
                <a:ext uri="{FF2B5EF4-FFF2-40B4-BE49-F238E27FC236}">
                  <a16:creationId xmlns:a16="http://schemas.microsoft.com/office/drawing/2014/main" id="{C1EC873A-A79A-4039-710C-0D9BBC9B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4A9D19C-5CCD-5367-E890-CF00D739CD45}"/>
              </a:ext>
            </a:extLst>
          </p:cNvPr>
          <p:cNvGrpSpPr/>
          <p:nvPr/>
        </p:nvGrpSpPr>
        <p:grpSpPr>
          <a:xfrm>
            <a:off x="1347723" y="4519442"/>
            <a:ext cx="463384" cy="463384"/>
            <a:chOff x="2186430" y="2173746"/>
            <a:chExt cx="463384" cy="46338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46C91B9-10C9-E56B-7647-22CC946ED67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3" name="그래픽 72" descr="사용자 단색으로 채워진">
              <a:extLst>
                <a:ext uri="{FF2B5EF4-FFF2-40B4-BE49-F238E27FC236}">
                  <a16:creationId xmlns:a16="http://schemas.microsoft.com/office/drawing/2014/main" id="{3402DFF3-47E8-526A-5931-4E2826ED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FDAF7F3-0725-C84B-45BB-AFFF25E40AE7}"/>
              </a:ext>
            </a:extLst>
          </p:cNvPr>
          <p:cNvGrpSpPr/>
          <p:nvPr/>
        </p:nvGrpSpPr>
        <p:grpSpPr>
          <a:xfrm>
            <a:off x="1347723" y="5310091"/>
            <a:ext cx="463384" cy="463384"/>
            <a:chOff x="2186430" y="2173746"/>
            <a:chExt cx="463384" cy="46338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4FC67EF-B139-DF42-BFF1-E04E929B26C0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6" name="그래픽 75" descr="사용자 단색으로 채워진">
              <a:extLst>
                <a:ext uri="{FF2B5EF4-FFF2-40B4-BE49-F238E27FC236}">
                  <a16:creationId xmlns:a16="http://schemas.microsoft.com/office/drawing/2014/main" id="{D9DE5FE2-0A0E-6FC5-1053-73DDD8AC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2F64066-135B-182F-4F61-99268590FAE1}"/>
              </a:ext>
            </a:extLst>
          </p:cNvPr>
          <p:cNvSpPr txBox="1"/>
          <p:nvPr/>
        </p:nvSpPr>
        <p:spPr>
          <a:xfrm>
            <a:off x="1846925" y="228670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전지혜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인사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A62575-3CE2-5BBF-238A-2C58D9F04745}"/>
              </a:ext>
            </a:extLst>
          </p:cNvPr>
          <p:cNvSpPr txBox="1"/>
          <p:nvPr/>
        </p:nvSpPr>
        <p:spPr>
          <a:xfrm>
            <a:off x="1811476" y="302059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B38D4E-FDF8-09DA-2A4E-A50D7527FB9C}"/>
              </a:ext>
            </a:extLst>
          </p:cNvPr>
          <p:cNvSpPr txBox="1"/>
          <p:nvPr/>
        </p:nvSpPr>
        <p:spPr>
          <a:xfrm>
            <a:off x="1846925" y="380343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수잔스키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홍보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3C150B-2BFB-70A2-D394-42F544494D90}"/>
              </a:ext>
            </a:extLst>
          </p:cNvPr>
          <p:cNvSpPr txBox="1"/>
          <p:nvPr/>
        </p:nvSpPr>
        <p:spPr>
          <a:xfrm>
            <a:off x="1811106" y="4546389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변정민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용병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547128E-9298-D3FC-6E83-C2EED122CAC6}"/>
              </a:ext>
            </a:extLst>
          </p:cNvPr>
          <p:cNvSpPr txBox="1"/>
          <p:nvPr/>
        </p:nvSpPr>
        <p:spPr>
          <a:xfrm>
            <a:off x="1846925" y="5317895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이수진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회외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146" name="직선 연결선[R] 18">
            <a:extLst>
              <a:ext uri="{FF2B5EF4-FFF2-40B4-BE49-F238E27FC236}">
                <a16:creationId xmlns:a16="http://schemas.microsoft.com/office/drawing/2014/main" id="{4E7AB219-5039-C3F3-DD24-8BE744FB6B8D}"/>
              </a:ext>
            </a:extLst>
          </p:cNvPr>
          <p:cNvCxnSpPr>
            <a:cxnSpLocks/>
          </p:cNvCxnSpPr>
          <p:nvPr/>
        </p:nvCxnSpPr>
        <p:spPr>
          <a:xfrm>
            <a:off x="1257746" y="2155263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BA4EC1A-B8A4-D4E8-C059-DE4A7B45A072}"/>
              </a:ext>
            </a:extLst>
          </p:cNvPr>
          <p:cNvGrpSpPr/>
          <p:nvPr/>
        </p:nvGrpSpPr>
        <p:grpSpPr>
          <a:xfrm>
            <a:off x="2944871" y="1582331"/>
            <a:ext cx="463384" cy="463384"/>
            <a:chOff x="2186430" y="2173746"/>
            <a:chExt cx="463384" cy="463384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B1C577E-D13C-BE00-3A54-F64BC4B633A5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0" name="그래픽 149" descr="사용자 단색으로 채워진">
              <a:extLst>
                <a:ext uri="{FF2B5EF4-FFF2-40B4-BE49-F238E27FC236}">
                  <a16:creationId xmlns:a16="http://schemas.microsoft.com/office/drawing/2014/main" id="{937C45DD-38CE-577B-AD46-CB5635E9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8729F1B6-EE6C-37DE-CA5C-B51033E210AD}"/>
              </a:ext>
            </a:extLst>
          </p:cNvPr>
          <p:cNvSpPr txBox="1"/>
          <p:nvPr/>
        </p:nvSpPr>
        <p:spPr>
          <a:xfrm>
            <a:off x="3598761" y="1619739"/>
            <a:ext cx="58385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개발팀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이메일 건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999+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1CDB0-3765-46E7-92D8-EE64A986A9A1}"/>
              </a:ext>
            </a:extLst>
          </p:cNvPr>
          <p:cNvSpPr txBox="1"/>
          <p:nvPr/>
        </p:nvSpPr>
        <p:spPr>
          <a:xfrm>
            <a:off x="3214730" y="2154218"/>
            <a:ext cx="7620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목록</a:t>
            </a:r>
          </a:p>
        </p:txBody>
      </p:sp>
      <p:pic>
        <p:nvPicPr>
          <p:cNvPr id="16" name="Picture 58">
            <a:extLst>
              <a:ext uri="{FF2B5EF4-FFF2-40B4-BE49-F238E27FC236}">
                <a16:creationId xmlns:a16="http://schemas.microsoft.com/office/drawing/2014/main" id="{73F51F71-EBD5-3CF7-98A7-5E359454D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0697" y="2164363"/>
            <a:ext cx="168482" cy="197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E91855-B0D8-58C7-903B-C79F5F7DD840}"/>
              </a:ext>
            </a:extLst>
          </p:cNvPr>
          <p:cNvSpPr txBox="1"/>
          <p:nvPr/>
        </p:nvSpPr>
        <p:spPr>
          <a:xfrm>
            <a:off x="3887665" y="2124531"/>
            <a:ext cx="11875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26/50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01153-BBA4-166E-0991-7DEE8C9DD8B9}"/>
              </a:ext>
            </a:extLst>
          </p:cNvPr>
          <p:cNvSpPr txBox="1"/>
          <p:nvPr/>
        </p:nvSpPr>
        <p:spPr>
          <a:xfrm>
            <a:off x="3741520" y="2392288"/>
            <a:ext cx="28401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초안 첨부합니다.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E77C3-BBA1-111A-586D-590BC7A46DE9}"/>
              </a:ext>
            </a:extLst>
          </p:cNvPr>
          <p:cNvSpPr txBox="1"/>
          <p:nvPr/>
        </p:nvSpPr>
        <p:spPr>
          <a:xfrm>
            <a:off x="3115794" y="2655562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보낸사람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61372C-42D6-7AF5-E90D-9FBD67C7FCBC}"/>
              </a:ext>
            </a:extLst>
          </p:cNvPr>
          <p:cNvSpPr/>
          <p:nvPr/>
        </p:nvSpPr>
        <p:spPr>
          <a:xfrm>
            <a:off x="3835137" y="2713766"/>
            <a:ext cx="2309090" cy="219362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변정민&lt;a001@everyware.com&gt;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E07525-B09F-A6BE-F02C-A02885D2267A}"/>
              </a:ext>
            </a:extLst>
          </p:cNvPr>
          <p:cNvSpPr txBox="1"/>
          <p:nvPr/>
        </p:nvSpPr>
        <p:spPr>
          <a:xfrm>
            <a:off x="3113893" y="2996226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받는사람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8626BA9-7E8B-1526-F45D-43565BE607A3}"/>
              </a:ext>
            </a:extLst>
          </p:cNvPr>
          <p:cNvSpPr/>
          <p:nvPr/>
        </p:nvSpPr>
        <p:spPr>
          <a:xfrm>
            <a:off x="3825490" y="3006203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신국현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&lt;b001@everyware.com&gt;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84A2BD0-469E-26AC-29BF-F2B9C566E9B8}"/>
              </a:ext>
            </a:extLst>
          </p:cNvPr>
          <p:cNvSpPr/>
          <p:nvPr/>
        </p:nvSpPr>
        <p:spPr>
          <a:xfrm>
            <a:off x="5811308" y="3006203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김지완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&lt;b001@everyware.com&gt;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F206097-7AC9-5120-E77C-40BE433497D8}"/>
              </a:ext>
            </a:extLst>
          </p:cNvPr>
          <p:cNvSpPr/>
          <p:nvPr/>
        </p:nvSpPr>
        <p:spPr>
          <a:xfrm>
            <a:off x="3825489" y="3260202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전지혜&lt;b001@everyware.com&gt;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6F3B657-4CE3-A2C7-43E1-87DAF4C8A858}"/>
              </a:ext>
            </a:extLst>
          </p:cNvPr>
          <p:cNvSpPr/>
          <p:nvPr/>
        </p:nvSpPr>
        <p:spPr>
          <a:xfrm>
            <a:off x="5811307" y="3260202"/>
            <a:ext cx="1928091" cy="207817"/>
          </a:xfrm>
          <a:prstGeom prst="round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이수진&lt;b001@everyware.com&gt;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CCDDCBE-CD78-0EE7-679C-3C868BC9A7EE}"/>
              </a:ext>
            </a:extLst>
          </p:cNvPr>
          <p:cNvSpPr/>
          <p:nvPr/>
        </p:nvSpPr>
        <p:spPr>
          <a:xfrm>
            <a:off x="3783607" y="4357312"/>
            <a:ext cx="4016171" cy="10987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말씀하신 초안 첨부하여 메일 드립니다.</a:t>
            </a:r>
          </a:p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23C1F-64D5-D350-4C4A-DD50F93F1186}"/>
              </a:ext>
            </a:extLst>
          </p:cNvPr>
          <p:cNvSpPr txBox="1"/>
          <p:nvPr/>
        </p:nvSpPr>
        <p:spPr>
          <a:xfrm>
            <a:off x="3142830" y="3770000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첨부파일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1C05A5-CAEF-BF6E-0385-F57CFEB3F567}"/>
              </a:ext>
            </a:extLst>
          </p:cNvPr>
          <p:cNvSpPr txBox="1"/>
          <p:nvPr/>
        </p:nvSpPr>
        <p:spPr>
          <a:xfrm>
            <a:off x="3123788" y="3243628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ea typeface="맑은 고딕"/>
              </a:rPr>
              <a:t>참조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173218E-D73E-65A3-2BFA-8F673CCD17EC}"/>
              </a:ext>
            </a:extLst>
          </p:cNvPr>
          <p:cNvSpPr/>
          <p:nvPr/>
        </p:nvSpPr>
        <p:spPr>
          <a:xfrm>
            <a:off x="3806198" y="3790832"/>
            <a:ext cx="3976584" cy="46511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48" name="Picture 20">
            <a:extLst>
              <a:ext uri="{FF2B5EF4-FFF2-40B4-BE49-F238E27FC236}">
                <a16:creationId xmlns:a16="http://schemas.microsoft.com/office/drawing/2014/main" id="{D81C8129-2E58-308C-BFA4-8F6978964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4502" y="3847795"/>
            <a:ext cx="2743200" cy="1329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1CD46AA-9216-868B-2EC0-F4115C24A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4857" y="4015276"/>
            <a:ext cx="2743200" cy="132981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8A04319-844F-3FD8-140A-C0CD351EBB66}"/>
              </a:ext>
            </a:extLst>
          </p:cNvPr>
          <p:cNvSpPr/>
          <p:nvPr/>
        </p:nvSpPr>
        <p:spPr>
          <a:xfrm>
            <a:off x="7118844" y="3546833"/>
            <a:ext cx="621808" cy="1896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모두저장</a:t>
            </a:r>
          </a:p>
          <a:p>
            <a:endParaRPr lang="ko-KR" altLang="en-US" sz="8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2ACBE3-511D-D8DD-619C-B03A9800176A}"/>
              </a:ext>
            </a:extLst>
          </p:cNvPr>
          <p:cNvSpPr/>
          <p:nvPr/>
        </p:nvSpPr>
        <p:spPr>
          <a:xfrm>
            <a:off x="3790208" y="5492337"/>
            <a:ext cx="3958440" cy="91043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3348B7-D75B-16DF-90FF-00931D2D21A8}"/>
              </a:ext>
            </a:extLst>
          </p:cNvPr>
          <p:cNvSpPr txBox="1"/>
          <p:nvPr/>
        </p:nvSpPr>
        <p:spPr>
          <a:xfrm>
            <a:off x="3826162" y="5495305"/>
            <a:ext cx="1012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 err="1">
                <a:ea typeface="맑은 고딕"/>
              </a:rPr>
              <a:t>주고받은메일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3327977-6C35-963F-C380-6FF11517673D}"/>
              </a:ext>
            </a:extLst>
          </p:cNvPr>
          <p:cNvCxnSpPr/>
          <p:nvPr/>
        </p:nvCxnSpPr>
        <p:spPr>
          <a:xfrm flipV="1">
            <a:off x="3788230" y="5657603"/>
            <a:ext cx="3972295" cy="1583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F4B6BC3-2BA5-169D-9A94-E69F721A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5682"/>
              </p:ext>
            </p:extLst>
          </p:nvPr>
        </p:nvGraphicFramePr>
        <p:xfrm>
          <a:off x="3800103" y="5680363"/>
          <a:ext cx="3937143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83">
                  <a:extLst>
                    <a:ext uri="{9D8B030D-6E8A-4147-A177-3AD203B41FA5}">
                      <a16:colId xmlns:a16="http://schemas.microsoft.com/office/drawing/2014/main" val="3516051622"/>
                    </a:ext>
                  </a:extLst>
                </a:gridCol>
                <a:gridCol w="1595407">
                  <a:extLst>
                    <a:ext uri="{9D8B030D-6E8A-4147-A177-3AD203B41FA5}">
                      <a16:colId xmlns:a16="http://schemas.microsoft.com/office/drawing/2014/main" val="3354717672"/>
                    </a:ext>
                  </a:extLst>
                </a:gridCol>
                <a:gridCol w="1534344">
                  <a:extLst>
                    <a:ext uri="{9D8B030D-6E8A-4147-A177-3AD203B41FA5}">
                      <a16:colId xmlns:a16="http://schemas.microsoft.com/office/drawing/2014/main" val="2214013613"/>
                    </a:ext>
                  </a:extLst>
                </a:gridCol>
                <a:gridCol w="536109">
                  <a:extLst>
                    <a:ext uri="{9D8B030D-6E8A-4147-A177-3AD203B41FA5}">
                      <a16:colId xmlns:a16="http://schemas.microsoft.com/office/drawing/2014/main" val="572297542"/>
                    </a:ext>
                  </a:extLst>
                </a:gridCol>
              </a:tblGrid>
              <a:tr h="208599"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lvl="0" algn="ctr" rtl="0">
                        <a:buNone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ko-KR" altLang="en-US" sz="800">
                        <a:solidFill>
                          <a:schemeClr val="tx1"/>
                        </a:solidFill>
                        <a:effectLst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신국현b001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@microsoft.com</a:t>
                      </a: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effectLst/>
                        </a:rPr>
                        <a:t>받은메일함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]초안 작성 부탁해요.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06.12 14:25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01819"/>
                  </a:ext>
                </a:extLst>
              </a:tr>
            </a:tbl>
          </a:graphicData>
        </a:graphic>
      </p:graphicFrame>
      <p:pic>
        <p:nvPicPr>
          <p:cNvPr id="87" name="Picture 10">
            <a:extLst>
              <a:ext uri="{FF2B5EF4-FFF2-40B4-BE49-F238E27FC236}">
                <a16:creationId xmlns:a16="http://schemas.microsoft.com/office/drawing/2014/main" id="{1298B250-4CD1-77B6-A7E5-0941E27AD9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246" y="5743822"/>
            <a:ext cx="276225" cy="209550"/>
          </a:xfrm>
          <a:prstGeom prst="rect">
            <a:avLst/>
          </a:prstGeom>
        </p:spPr>
      </p:pic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A6D1A7A3-4280-E330-D61D-7F431A347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44169"/>
              </p:ext>
            </p:extLst>
          </p:nvPr>
        </p:nvGraphicFramePr>
        <p:xfrm>
          <a:off x="3800103" y="5987142"/>
          <a:ext cx="3937140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82">
                  <a:extLst>
                    <a:ext uri="{9D8B030D-6E8A-4147-A177-3AD203B41FA5}">
                      <a16:colId xmlns:a16="http://schemas.microsoft.com/office/drawing/2014/main" val="3516051622"/>
                    </a:ext>
                  </a:extLst>
                </a:gridCol>
                <a:gridCol w="1595407">
                  <a:extLst>
                    <a:ext uri="{9D8B030D-6E8A-4147-A177-3AD203B41FA5}">
                      <a16:colId xmlns:a16="http://schemas.microsoft.com/office/drawing/2014/main" val="3354717672"/>
                    </a:ext>
                  </a:extLst>
                </a:gridCol>
                <a:gridCol w="1534343">
                  <a:extLst>
                    <a:ext uri="{9D8B030D-6E8A-4147-A177-3AD203B41FA5}">
                      <a16:colId xmlns:a16="http://schemas.microsoft.com/office/drawing/2014/main" val="2214013613"/>
                    </a:ext>
                  </a:extLst>
                </a:gridCol>
                <a:gridCol w="536108">
                  <a:extLst>
                    <a:ext uri="{9D8B030D-6E8A-4147-A177-3AD203B41FA5}">
                      <a16:colId xmlns:a16="http://schemas.microsoft.com/office/drawing/2014/main" val="572297542"/>
                    </a:ext>
                  </a:extLst>
                </a:gridCol>
              </a:tblGrid>
              <a:tr h="208599"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  <a:p>
                      <a:pPr lvl="0" algn="ctr" rtl="0">
                        <a:buNone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ko-KR" altLang="en-US" sz="800">
                        <a:solidFill>
                          <a:schemeClr val="tx1"/>
                        </a:solidFill>
                        <a:effectLst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변정민b001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@microsoft.com</a:t>
                      </a: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ko-KR" altLang="en-US" sz="800" err="1">
                          <a:solidFill>
                            <a:schemeClr val="tx1"/>
                          </a:solidFill>
                          <a:effectLst/>
                        </a:rPr>
                        <a:t>보낸메일함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]초안 첨부합니다​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altLang="ko-KR" sz="800">
                          <a:solidFill>
                            <a:schemeClr val="tx1"/>
                          </a:solidFill>
                          <a:effectLst/>
                        </a:rPr>
                        <a:t>06.13 14:25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901819"/>
                  </a:ext>
                </a:extLst>
              </a:tr>
            </a:tbl>
          </a:graphicData>
        </a:graphic>
      </p:graphicFrame>
      <p:pic>
        <p:nvPicPr>
          <p:cNvPr id="94" name="Picture 10">
            <a:extLst>
              <a:ext uri="{FF2B5EF4-FFF2-40B4-BE49-F238E27FC236}">
                <a16:creationId xmlns:a16="http://schemas.microsoft.com/office/drawing/2014/main" id="{D342806F-2E0C-B3F3-D5F9-D81F02AFC6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248" r="18609" b="27288"/>
          <a:stretch/>
        </p:blipFill>
        <p:spPr>
          <a:xfrm>
            <a:off x="3885539" y="6060496"/>
            <a:ext cx="157843" cy="152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2DD465-C363-28F4-DA56-61B62B56D4A9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442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근로그룹설정하기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sz="1050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근로그룹을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 상세내역을 확인할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420699" y="1604984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ea typeface="맑은 고딕"/>
              </a:rPr>
              <a:t>근로그룹설정</a:t>
            </a:r>
            <a:endParaRPr lang="en-US" altLang="ko-KR" dirty="0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64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2695702"/>
          <a:ext cx="7339749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그룸명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휴게시간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그룹정보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일반근로제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 – 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12:00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13:00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_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267698" y="2201285"/>
            <a:ext cx="173639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+ </a:t>
            </a:r>
            <a:r>
              <a:rPr lang="ko-KR" altLang="en-US" sz="1200" dirty="0">
                <a:ea typeface="맑은 고딕"/>
              </a:rPr>
              <a:t>근로그룹 추가하기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7165557" y="20362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1783932" y="300775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BD8105-3E55-A7B9-B88B-FE98CC4D88A6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E84722-11EE-EBC5-C3ED-BA0246E37FAD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5D1B329A-97FC-900A-32CF-24B42936AD5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6F2E2C4C-E128-6236-6562-B84A942C1730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05DCB5-E440-7231-3429-7C0D9216612C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E3E2EA-EECB-C280-8978-EC4AE9E31EE4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0060A-D6E7-3FA4-8001-A0EC867A66C0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4495D7-3223-0513-2851-1755DA94B451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848110-DBFB-0CD7-4F19-8851F35B0631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C1BCD0-38CA-219E-A5A8-C90753D4B26B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68AC0B-9657-FC05-7A04-9522D97B418E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1C4BDD-044B-1504-AFAC-85EC60B0135F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27EA32-AF18-D2D7-945C-387F2758490D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AAAC-DC1B-FEC8-A108-217F950B16D8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8" name="그림 27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A7A910A-9309-2202-36F3-A1BB92A6EB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9" name="직선 연결선[R] 18">
            <a:extLst>
              <a:ext uri="{FF2B5EF4-FFF2-40B4-BE49-F238E27FC236}">
                <a16:creationId xmlns:a16="http://schemas.microsoft.com/office/drawing/2014/main" id="{2537A930-71B1-C189-CB34-BD01CFC83F94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92">
            <a:extLst>
              <a:ext uri="{FF2B5EF4-FFF2-40B4-BE49-F238E27FC236}">
                <a16:creationId xmlns:a16="http://schemas.microsoft.com/office/drawing/2014/main" id="{CDFDE05A-4385-1F42-0A48-FF45ECA29E48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21A29-CF49-5149-986B-C981EE573290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29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근로그룹설정하기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sz="1050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그룹을 등록할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420699" y="1604984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ea typeface="맑은 고딕"/>
              </a:rPr>
              <a:t>근로그룹설정</a:t>
            </a:r>
            <a:endParaRPr lang="en-US" altLang="ko-KR" dirty="0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64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2695702"/>
          <a:ext cx="7339749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그룸명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휴게시간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그룹정보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일반근로제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 – 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12:00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13:00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_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267698" y="2201285"/>
            <a:ext cx="173639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+ </a:t>
            </a:r>
            <a:r>
              <a:rPr lang="ko-KR" altLang="en-US" sz="1200" dirty="0">
                <a:ea typeface="맑은 고딕"/>
              </a:rPr>
              <a:t>근로그룹 추가하기</a:t>
            </a:r>
          </a:p>
        </p:txBody>
      </p:sp>
      <p:grpSp>
        <p:nvGrpSpPr>
          <p:cNvPr id="11" name="그룹 122"/>
          <p:cNvGrpSpPr/>
          <p:nvPr/>
        </p:nvGrpSpPr>
        <p:grpSpPr>
          <a:xfrm>
            <a:off x="2953204" y="1853747"/>
            <a:ext cx="4837012" cy="3988911"/>
            <a:chOff x="3048204" y="1794372"/>
            <a:chExt cx="4484984" cy="3699411"/>
          </a:xfrm>
        </p:grpSpPr>
        <p:grpSp>
          <p:nvGrpSpPr>
            <p:cNvPr id="12" name="그룹 97">
              <a:extLst>
                <a:ext uri="{FF2B5EF4-FFF2-40B4-BE49-F238E27FC236}">
                  <a16:creationId xmlns:a16="http://schemas.microsoft.com/office/drawing/2014/main" id="{3124C78D-0A4C-FA9B-2419-B70B38565EA9}"/>
                </a:ext>
              </a:extLst>
            </p:cNvPr>
            <p:cNvGrpSpPr/>
            <p:nvPr/>
          </p:nvGrpSpPr>
          <p:grpSpPr>
            <a:xfrm>
              <a:off x="3048204" y="1794372"/>
              <a:ext cx="4484984" cy="3699411"/>
              <a:chOff x="2850752" y="1815655"/>
              <a:chExt cx="4484984" cy="3229897"/>
            </a:xfrm>
          </p:grpSpPr>
          <p:sp>
            <p:nvSpPr>
              <p:cNvPr id="82" name="Rectangle 1">
                <a:extLst>
                  <a:ext uri="{FF2B5EF4-FFF2-40B4-BE49-F238E27FC236}">
                    <a16:creationId xmlns:a16="http://schemas.microsoft.com/office/drawing/2014/main" id="{CF1932CA-9E70-D5B6-0309-73A3632F40F9}"/>
                  </a:ext>
                </a:extLst>
              </p:cNvPr>
              <p:cNvSpPr/>
              <p:nvPr/>
            </p:nvSpPr>
            <p:spPr>
              <a:xfrm>
                <a:off x="2850752" y="1815655"/>
                <a:ext cx="4484984" cy="3229897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FA7A0EE-8062-A96C-C8FC-A0D6D8583EA1}"/>
                  </a:ext>
                </a:extLst>
              </p:cNvPr>
              <p:cNvSpPr txBox="1"/>
              <p:nvPr/>
            </p:nvSpPr>
            <p:spPr>
              <a:xfrm>
                <a:off x="2961386" y="2626812"/>
                <a:ext cx="1204406" cy="241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 err="1">
                    <a:ea typeface="맑은 고딕"/>
                  </a:rPr>
                  <a:t>근로제</a:t>
                </a:r>
                <a:r>
                  <a:rPr lang="ko-KR" altLang="en-US" sz="1200" dirty="0">
                    <a:ea typeface="맑은 고딕"/>
                  </a:rPr>
                  <a:t> </a:t>
                </a:r>
                <a:r>
                  <a:rPr lang="ko-KR" altLang="en-US" sz="1200" dirty="0" err="1">
                    <a:ea typeface="맑은 고딕"/>
                  </a:rPr>
                  <a:t>그룹명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21AB183-6ACF-5951-6B95-43786309701A}"/>
                  </a:ext>
                </a:extLst>
              </p:cNvPr>
              <p:cNvSpPr txBox="1"/>
              <p:nvPr/>
            </p:nvSpPr>
            <p:spPr>
              <a:xfrm>
                <a:off x="3301555" y="3012747"/>
                <a:ext cx="1346122" cy="241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출근시간</a:t>
                </a:r>
                <a:endParaRPr lang="en-US" sz="1050" dirty="0">
                  <a:ea typeface="맑은 고딕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009E6F0-1E9A-2982-F180-3FBE6DE04E60}"/>
                  </a:ext>
                </a:extLst>
              </p:cNvPr>
              <p:cNvSpPr txBox="1"/>
              <p:nvPr/>
            </p:nvSpPr>
            <p:spPr>
              <a:xfrm>
                <a:off x="3310026" y="3379274"/>
                <a:ext cx="1812661" cy="241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퇴근시간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FA7A0EE-8062-A96C-C8FC-A0D6D8583EA1}"/>
                  </a:ext>
                </a:extLst>
              </p:cNvPr>
              <p:cNvSpPr txBox="1"/>
              <p:nvPr/>
            </p:nvSpPr>
            <p:spPr>
              <a:xfrm>
                <a:off x="2961257" y="1921789"/>
                <a:ext cx="3277717" cy="349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000" dirty="0">
                    <a:ea typeface="맑은 고딕"/>
                  </a:rPr>
                  <a:t>새 그룹 등록</a:t>
                </a:r>
                <a:endParaRPr lang="en-US" sz="2000" dirty="0">
                  <a:ea typeface="맑은 고딕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09E6F0-1E9A-2982-F180-3FBE6DE04E60}"/>
                  </a:ext>
                </a:extLst>
              </p:cNvPr>
              <p:cNvSpPr txBox="1"/>
              <p:nvPr/>
            </p:nvSpPr>
            <p:spPr>
              <a:xfrm>
                <a:off x="3334190" y="3759300"/>
                <a:ext cx="1160681" cy="22429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휴게시간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104" name="Rectangle 9">
                <a:extLst>
                  <a:ext uri="{FF2B5EF4-FFF2-40B4-BE49-F238E27FC236}">
                    <a16:creationId xmlns:a16="http://schemas.microsoft.com/office/drawing/2014/main" id="{ABED765E-A471-869C-D18E-4A9AAC549166}"/>
                  </a:ext>
                </a:extLst>
              </p:cNvPr>
              <p:cNvSpPr/>
              <p:nvPr/>
            </p:nvSpPr>
            <p:spPr>
              <a:xfrm>
                <a:off x="4186827" y="2598151"/>
                <a:ext cx="2990299" cy="26364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  <a:ea typeface="맑은 고딕"/>
                  </a:rPr>
                  <a:t>그룹명을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ea typeface="맑은 고딕"/>
                  </a:rPr>
                  <a:t> 입력하세요</a:t>
                </a:r>
                <a:r>
                  <a:rPr lang="en-US" altLang="ko-KR" sz="1200" dirty="0">
                    <a:solidFill>
                      <a:schemeClr val="tx1"/>
                    </a:solidFill>
                    <a:ea typeface="맑은 고딕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ea typeface="맑은 고딕"/>
                </a:endParaRPr>
              </a:p>
            </p:txBody>
          </p:sp>
          <p:sp>
            <p:nvSpPr>
              <p:cNvPr id="108" name="Rectangle 9">
                <a:extLst>
                  <a:ext uri="{FF2B5EF4-FFF2-40B4-BE49-F238E27FC236}">
                    <a16:creationId xmlns:a16="http://schemas.microsoft.com/office/drawing/2014/main" id="{ABED765E-A471-869C-D18E-4A9AAC549166}"/>
                  </a:ext>
                </a:extLst>
              </p:cNvPr>
              <p:cNvSpPr/>
              <p:nvPr/>
            </p:nvSpPr>
            <p:spPr>
              <a:xfrm>
                <a:off x="4198702" y="2983280"/>
                <a:ext cx="2990299" cy="26364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ea typeface="맑은 고딕"/>
                  </a:rPr>
                  <a:t>출근시간을 입력하세요</a:t>
                </a:r>
                <a:r>
                  <a:rPr lang="en-US" altLang="ko-KR" sz="1200" dirty="0">
                    <a:solidFill>
                      <a:schemeClr val="tx1"/>
                    </a:solidFill>
                    <a:ea typeface="맑은 고딕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ea typeface="맑은 고딕"/>
                </a:endParaRPr>
              </a:p>
            </p:txBody>
          </p:sp>
          <p:sp>
            <p:nvSpPr>
              <p:cNvPr id="109" name="Rectangle 9">
                <a:extLst>
                  <a:ext uri="{FF2B5EF4-FFF2-40B4-BE49-F238E27FC236}">
                    <a16:creationId xmlns:a16="http://schemas.microsoft.com/office/drawing/2014/main" id="{ABED765E-A471-869C-D18E-4A9AAC549166}"/>
                  </a:ext>
                </a:extLst>
              </p:cNvPr>
              <p:cNvSpPr/>
              <p:nvPr/>
            </p:nvSpPr>
            <p:spPr>
              <a:xfrm>
                <a:off x="4203060" y="3348677"/>
                <a:ext cx="2990299" cy="26364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ea typeface="맑은 고딕"/>
                  </a:rPr>
                  <a:t>퇴근시간을 입력하세요</a:t>
                </a:r>
                <a:r>
                  <a:rPr lang="en-US" altLang="ko-KR" sz="1200" dirty="0">
                    <a:solidFill>
                      <a:schemeClr val="tx1"/>
                    </a:solidFill>
                    <a:ea typeface="맑은 고딕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ea typeface="맑은 고딕"/>
                </a:endParaRPr>
              </a:p>
            </p:txBody>
          </p:sp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BED765E-A471-869C-D18E-4A9AAC549166}"/>
                  </a:ext>
                </a:extLst>
              </p:cNvPr>
              <p:cNvSpPr/>
              <p:nvPr/>
            </p:nvSpPr>
            <p:spPr>
              <a:xfrm>
                <a:off x="4192049" y="3733307"/>
                <a:ext cx="2990299" cy="26364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ea typeface="맑은 고딕"/>
                  </a:rPr>
                  <a:t>휴게시간을 입력하세요</a:t>
                </a:r>
                <a:r>
                  <a:rPr lang="en-US" altLang="ko-KR" sz="1200" dirty="0">
                    <a:solidFill>
                      <a:schemeClr val="tx1"/>
                    </a:solidFill>
                    <a:ea typeface="맑은 고딕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ea typeface="맑은 고딕"/>
                </a:endParaRPr>
              </a:p>
            </p:txBody>
          </p:sp>
        </p:grpSp>
        <p:sp>
          <p:nvSpPr>
            <p:cNvPr id="74" name="사각형: 둥근 모서리 115">
              <a:extLst>
                <a:ext uri="{FF2B5EF4-FFF2-40B4-BE49-F238E27FC236}">
                  <a16:creationId xmlns:a16="http://schemas.microsoft.com/office/drawing/2014/main" id="{75CD935C-DEDA-4F33-42D0-5592E1EB0B59}"/>
                </a:ext>
              </a:extLst>
            </p:cNvPr>
            <p:cNvSpPr/>
            <p:nvPr/>
          </p:nvSpPr>
          <p:spPr>
            <a:xfrm>
              <a:off x="4776081" y="4888621"/>
              <a:ext cx="1277510" cy="3882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ea typeface="맑은 고딕"/>
                </a:rPr>
                <a:t>취소</a:t>
              </a:r>
            </a:p>
          </p:txBody>
        </p:sp>
        <p:sp>
          <p:nvSpPr>
            <p:cNvPr id="75" name="사각형: 둥근 모서리 113">
              <a:extLst>
                <a:ext uri="{FF2B5EF4-FFF2-40B4-BE49-F238E27FC236}">
                  <a16:creationId xmlns:a16="http://schemas.microsoft.com/office/drawing/2014/main" id="{CA32607F-142C-EEE4-9A2D-72C69FD0AC1F}"/>
                </a:ext>
              </a:extLst>
            </p:cNvPr>
            <p:cNvSpPr/>
            <p:nvPr/>
          </p:nvSpPr>
          <p:spPr>
            <a:xfrm>
              <a:off x="6117717" y="4890972"/>
              <a:ext cx="1277510" cy="388257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ea typeface="맑은 고딕"/>
                </a:rPr>
                <a:t>저장</a:t>
              </a: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174957" y="50556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4708107" y="503657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5532C7-901C-C3BE-7AE3-B7E3952CB776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9B65DD-95C5-5C42-7274-6517998EB228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8">
              <a:extLst>
                <a:ext uri="{FF2B5EF4-FFF2-40B4-BE49-F238E27FC236}">
                  <a16:creationId xmlns:a16="http://schemas.microsoft.com/office/drawing/2014/main" id="{AC095C04-5549-5BC1-DD44-2D130666291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21">
              <a:extLst>
                <a:ext uri="{FF2B5EF4-FFF2-40B4-BE49-F238E27FC236}">
                  <a16:creationId xmlns:a16="http://schemas.microsoft.com/office/drawing/2014/main" id="{B85129D5-59AE-AB12-C253-4D67A3E596FA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69EDA1-6DFB-6DF1-1DFD-D2B7BA02D037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5144662-DEF0-221A-F916-AFC1B80317BF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C6A82-4D07-71BA-6710-171801FD542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5C5E67-D8D3-F935-DE04-D0D6210DA882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2739FE-FA65-E4EA-69D0-769D89B588FD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ECA721-9CAD-C4B1-79D5-3FD92A16725E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38CE46-E898-4CF2-9CAB-6EF0EC190529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64C37B-09FA-BFB0-1855-EB5D7EAB2D37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24C530-FFEA-4220-7532-085EE5FE0784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50FDE9-DAC1-62E9-E64C-FB50DF20ACC6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0" name="그림 2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7D1193E-54AC-EDED-5756-D810C3DACC0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32" name="직선 연결선[R] 18">
            <a:extLst>
              <a:ext uri="{FF2B5EF4-FFF2-40B4-BE49-F238E27FC236}">
                <a16:creationId xmlns:a16="http://schemas.microsoft.com/office/drawing/2014/main" id="{C4C4ED74-D1B4-ECE0-EDD5-723C496ED5C9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92">
            <a:extLst>
              <a:ext uri="{FF2B5EF4-FFF2-40B4-BE49-F238E27FC236}">
                <a16:creationId xmlns:a16="http://schemas.microsoft.com/office/drawing/2014/main" id="{BAC33F14-E023-95C8-D76B-F7ED4363BC75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F7F3C-E7F5-6AEF-F3C4-A53D3A0CAA18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20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근로그룹설정하기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sz="1050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근로그룹을 삭제할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420699" y="1604984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ea typeface="맑은 고딕"/>
              </a:rPr>
              <a:t>근로그룹설정</a:t>
            </a:r>
            <a:endParaRPr lang="en-US" altLang="ko-KR" dirty="0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64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2695702"/>
          <a:ext cx="7339749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그룸명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휴게시간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그룹정보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일반근로제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 – 18:00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12:00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13:00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_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267698" y="2201285"/>
            <a:ext cx="173639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dirty="0">
                <a:ea typeface="맑은 고딕"/>
              </a:rPr>
              <a:t>+ </a:t>
            </a:r>
            <a:r>
              <a:rPr lang="ko-KR" altLang="en-US" sz="1200" dirty="0">
                <a:ea typeface="맑은 고딕"/>
              </a:rPr>
              <a:t>근로그룹 추가하기</a:t>
            </a:r>
          </a:p>
        </p:txBody>
      </p:sp>
      <p:grpSp>
        <p:nvGrpSpPr>
          <p:cNvPr id="10" name="그룹 122"/>
          <p:cNvGrpSpPr/>
          <p:nvPr/>
        </p:nvGrpSpPr>
        <p:grpSpPr>
          <a:xfrm>
            <a:off x="2953204" y="1853747"/>
            <a:ext cx="4837012" cy="3988911"/>
            <a:chOff x="3048204" y="1794372"/>
            <a:chExt cx="4484984" cy="3699411"/>
          </a:xfrm>
        </p:grpSpPr>
        <p:grpSp>
          <p:nvGrpSpPr>
            <p:cNvPr id="11" name="그룹 97">
              <a:extLst>
                <a:ext uri="{FF2B5EF4-FFF2-40B4-BE49-F238E27FC236}">
                  <a16:creationId xmlns:a16="http://schemas.microsoft.com/office/drawing/2014/main" id="{3124C78D-0A4C-FA9B-2419-B70B38565EA9}"/>
                </a:ext>
              </a:extLst>
            </p:cNvPr>
            <p:cNvGrpSpPr/>
            <p:nvPr/>
          </p:nvGrpSpPr>
          <p:grpSpPr>
            <a:xfrm>
              <a:off x="3048204" y="1794372"/>
              <a:ext cx="4484984" cy="3699411"/>
              <a:chOff x="2850752" y="1815655"/>
              <a:chExt cx="4484984" cy="3229897"/>
            </a:xfrm>
          </p:grpSpPr>
          <p:sp>
            <p:nvSpPr>
              <p:cNvPr id="82" name="Rectangle 1">
                <a:extLst>
                  <a:ext uri="{FF2B5EF4-FFF2-40B4-BE49-F238E27FC236}">
                    <a16:creationId xmlns:a16="http://schemas.microsoft.com/office/drawing/2014/main" id="{CF1932CA-9E70-D5B6-0309-73A3632F40F9}"/>
                  </a:ext>
                </a:extLst>
              </p:cNvPr>
              <p:cNvSpPr/>
              <p:nvPr/>
            </p:nvSpPr>
            <p:spPr>
              <a:xfrm>
                <a:off x="2850752" y="1815655"/>
                <a:ext cx="4484984" cy="3229897"/>
              </a:xfrm>
              <a:prstGeom prst="rect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FA7A0EE-8062-A96C-C8FC-A0D6D8583EA1}"/>
                  </a:ext>
                </a:extLst>
              </p:cNvPr>
              <p:cNvSpPr txBox="1"/>
              <p:nvPr/>
            </p:nvSpPr>
            <p:spPr>
              <a:xfrm>
                <a:off x="3049704" y="2549686"/>
                <a:ext cx="1204406" cy="241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 err="1">
                    <a:ea typeface="맑은 고딕"/>
                  </a:rPr>
                  <a:t>근로제</a:t>
                </a:r>
                <a:r>
                  <a:rPr lang="ko-KR" altLang="en-US" sz="1200" dirty="0">
                    <a:ea typeface="맑은 고딕"/>
                  </a:rPr>
                  <a:t> </a:t>
                </a:r>
                <a:r>
                  <a:rPr lang="ko-KR" altLang="en-US" sz="1200" dirty="0" err="1">
                    <a:ea typeface="맑은 고딕"/>
                  </a:rPr>
                  <a:t>그룹명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21AB183-6ACF-5951-6B95-43786309701A}"/>
                  </a:ext>
                </a:extLst>
              </p:cNvPr>
              <p:cNvSpPr txBox="1"/>
              <p:nvPr/>
            </p:nvSpPr>
            <p:spPr>
              <a:xfrm>
                <a:off x="3301555" y="2935621"/>
                <a:ext cx="1346122" cy="24184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출근시간</a:t>
                </a:r>
                <a:endParaRPr lang="en-US" sz="1050" dirty="0">
                  <a:ea typeface="맑은 고딕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009E6F0-1E9A-2982-F180-3FBE6DE04E60}"/>
                  </a:ext>
                </a:extLst>
              </p:cNvPr>
              <p:cNvSpPr txBox="1"/>
              <p:nvPr/>
            </p:nvSpPr>
            <p:spPr>
              <a:xfrm>
                <a:off x="3310027" y="3294436"/>
                <a:ext cx="803251" cy="22429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퇴근시간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FA7A0EE-8062-A96C-C8FC-A0D6D8583EA1}"/>
                  </a:ext>
                </a:extLst>
              </p:cNvPr>
              <p:cNvSpPr txBox="1"/>
              <p:nvPr/>
            </p:nvSpPr>
            <p:spPr>
              <a:xfrm>
                <a:off x="2961257" y="1921789"/>
                <a:ext cx="3277717" cy="3239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2000" dirty="0">
                    <a:ea typeface="맑은 고딕"/>
                  </a:rPr>
                  <a:t>근로그룹</a:t>
                </a:r>
                <a:endParaRPr lang="en-US" sz="2000" dirty="0">
                  <a:ea typeface="맑은 고딕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009E6F0-1E9A-2982-F180-3FBE6DE04E60}"/>
                  </a:ext>
                </a:extLst>
              </p:cNvPr>
              <p:cNvSpPr txBox="1"/>
              <p:nvPr/>
            </p:nvSpPr>
            <p:spPr>
              <a:xfrm>
                <a:off x="3334190" y="3689886"/>
                <a:ext cx="1160681" cy="22429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sz="1200" dirty="0">
                    <a:ea typeface="맑은 고딕"/>
                  </a:rPr>
                  <a:t>휴게시간</a:t>
                </a:r>
                <a:endParaRPr lang="en-US" sz="1200" dirty="0">
                  <a:ea typeface="맑은 고딕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009E6F0-1E9A-2982-F180-3FBE6DE04E60}"/>
                  </a:ext>
                </a:extLst>
              </p:cNvPr>
              <p:cNvSpPr txBox="1"/>
              <p:nvPr/>
            </p:nvSpPr>
            <p:spPr>
              <a:xfrm>
                <a:off x="3340843" y="4091841"/>
                <a:ext cx="1160681" cy="22429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200" dirty="0"/>
                  <a:t>근무시간</a:t>
                </a:r>
                <a:endParaRPr lang="en-US" altLang="ko-KR" sz="1200" dirty="0"/>
              </a:p>
            </p:txBody>
          </p:sp>
        </p:grpSp>
        <p:sp>
          <p:nvSpPr>
            <p:cNvPr id="74" name="사각형: 둥근 모서리 115">
              <a:extLst>
                <a:ext uri="{FF2B5EF4-FFF2-40B4-BE49-F238E27FC236}">
                  <a16:creationId xmlns:a16="http://schemas.microsoft.com/office/drawing/2014/main" id="{75CD935C-DEDA-4F33-42D0-5592E1EB0B59}"/>
                </a:ext>
              </a:extLst>
            </p:cNvPr>
            <p:cNvSpPr/>
            <p:nvPr/>
          </p:nvSpPr>
          <p:spPr>
            <a:xfrm>
              <a:off x="4776081" y="4888621"/>
              <a:ext cx="1277510" cy="3882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  <a:ea typeface="맑은 고딕"/>
                </a:rPr>
                <a:t>취소</a:t>
              </a:r>
            </a:p>
          </p:txBody>
        </p:sp>
        <p:sp>
          <p:nvSpPr>
            <p:cNvPr id="75" name="사각형: 둥근 모서리 113">
              <a:extLst>
                <a:ext uri="{FF2B5EF4-FFF2-40B4-BE49-F238E27FC236}">
                  <a16:creationId xmlns:a16="http://schemas.microsoft.com/office/drawing/2014/main" id="{CA32607F-142C-EEE4-9A2D-72C69FD0AC1F}"/>
                </a:ext>
              </a:extLst>
            </p:cNvPr>
            <p:cNvSpPr/>
            <p:nvPr/>
          </p:nvSpPr>
          <p:spPr>
            <a:xfrm>
              <a:off x="6117717" y="4890972"/>
              <a:ext cx="1277510" cy="388257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ea typeface="맑은 고딕"/>
                </a:rPr>
                <a:t>삭제</a:t>
              </a: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4513302" y="4663559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시간</a:t>
            </a:r>
            <a:endParaRPr lang="en-US" altLang="ko-KR" sz="1200" dirty="0"/>
          </a:p>
        </p:txBody>
      </p:sp>
      <p:sp>
        <p:nvSpPr>
          <p:cNvPr id="123" name="직사각형 122"/>
          <p:cNvSpPr/>
          <p:nvPr/>
        </p:nvSpPr>
        <p:spPr>
          <a:xfrm>
            <a:off x="4503777" y="4149209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12:00 ~ 13:00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503777" y="3682484"/>
            <a:ext cx="558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18:00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513302" y="3215759"/>
            <a:ext cx="558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09:00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389477" y="278713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일반근로제</a:t>
            </a:r>
            <a:endParaRPr lang="en-US" altLang="ko-KR" sz="1200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165432" y="502705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4717632" y="50556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10ABCB-4ABB-32D1-B4F2-75725D22B004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54048E-7C97-843D-43CD-A3E2AC02B63C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8">
              <a:extLst>
                <a:ext uri="{FF2B5EF4-FFF2-40B4-BE49-F238E27FC236}">
                  <a16:creationId xmlns:a16="http://schemas.microsoft.com/office/drawing/2014/main" id="{42A97437-B0A7-CCA2-D307-33BB5FA630C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21">
              <a:extLst>
                <a:ext uri="{FF2B5EF4-FFF2-40B4-BE49-F238E27FC236}">
                  <a16:creationId xmlns:a16="http://schemas.microsoft.com/office/drawing/2014/main" id="{F851427F-3A40-E487-F36C-517CD15E367D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65E09-5DC0-4F5F-E6A9-35C883ED7630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F11550E-2319-F92C-8A71-ED36D0A7B6A1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8AE535-5FA2-94CA-F000-58CA6B90DE75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EC4C4-745D-04DB-F82B-6075E69F5301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16A58C-45DA-6C07-93C7-7AC6F92C91EF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2F31ED-BE59-D94D-EA48-B0F4BA5C9E7B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C86B6F-7333-DDB8-19B8-AB8083BE52E1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D70E4F-5883-8AE1-BEAC-432E1DCACFA9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90F491-E9B7-61A9-1EDF-ECA98EC27EAC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7B5B5B-362D-2AE4-0481-A916B24D2109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0" name="그림 2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6F5F890-982E-EE8B-5CD2-CC2A02919D5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32" name="직선 연결선[R] 18">
            <a:extLst>
              <a:ext uri="{FF2B5EF4-FFF2-40B4-BE49-F238E27FC236}">
                <a16:creationId xmlns:a16="http://schemas.microsoft.com/office/drawing/2014/main" id="{238A6569-42B8-D8DA-8470-BE9CE1F3E5CD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92">
            <a:extLst>
              <a:ext uri="{FF2B5EF4-FFF2-40B4-BE49-F238E27FC236}">
                <a16:creationId xmlns:a16="http://schemas.microsoft.com/office/drawing/2014/main" id="{AEE36A95-3429-89DC-AFC1-A45FF7693984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10E66-ACD4-DFEC-AD1E-DA09E0B8F458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23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근속연수별휴가일수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근속연수별휴가일수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설정하기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sz="1050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추가한다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행을 삭제한다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변경된 사항을 저장한다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601673" y="1681184"/>
            <a:ext cx="27893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err="1">
                <a:solidFill>
                  <a:srgbClr val="3F3F3F"/>
                </a:solidFill>
                <a:ea typeface="맑은 고딕"/>
              </a:rPr>
              <a:t>근속연수별휴가일수</a:t>
            </a:r>
            <a:endParaRPr lang="en-US" altLang="ko-KR" dirty="0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64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2905252"/>
          <a:ext cx="7484604" cy="33857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74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3264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근속연수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휴가일수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 dirty="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362824" y="2439410"/>
            <a:ext cx="800101" cy="38825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삭제</a:t>
            </a:r>
          </a:p>
        </p:txBody>
      </p:sp>
      <p:sp>
        <p:nvSpPr>
          <p:cNvPr id="69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8248649" y="2439410"/>
            <a:ext cx="800101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저장</a:t>
            </a:r>
          </a:p>
        </p:txBody>
      </p:sp>
      <p:sp>
        <p:nvSpPr>
          <p:cNvPr id="70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6486524" y="2439410"/>
            <a:ext cx="800101" cy="38825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추가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46407" y="231242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7253304" y="227432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8130559" y="225527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0CF387-8346-856E-B8F5-46462A9A21CD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FEA497-0266-9C5B-A050-B2A545E33A74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3A3A0F84-D47C-2B04-5737-687A810A961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39450C6C-3962-6FC9-A6D3-6C8DE6340E8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A907D8-A929-49F4-0321-350E60BDCF83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BBF1971-62BB-0C8C-F3FF-3F299352B984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849078-2259-E074-AF51-14CC263F0A69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778D0D-5A34-29C8-B401-1A9621B9B164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E75C89-36D1-1D93-5935-604CEB7A064B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448848-F072-D6D1-6921-2B6CC7D93220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51165E-3A74-D286-52DC-AF9E75DA5825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808FB3-2B6F-1B79-11D7-38685B43432D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FB743B-7D30-501D-BE17-8AA5A3C8C6DB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D41AFF-A5A6-AA44-8273-D55742A9A3AA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8" name="그림 27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623C563-10EA-42CA-A32A-7875012DBA4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9" name="직선 연결선[R] 18">
            <a:extLst>
              <a:ext uri="{FF2B5EF4-FFF2-40B4-BE49-F238E27FC236}">
                <a16:creationId xmlns:a16="http://schemas.microsoft.com/office/drawing/2014/main" id="{AED2AAD3-B7A5-6A69-F839-109575B5306D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92">
            <a:extLst>
              <a:ext uri="{FF2B5EF4-FFF2-40B4-BE49-F238E27FC236}">
                <a16:creationId xmlns:a16="http://schemas.microsoft.com/office/drawing/2014/main" id="{769008A3-1873-07D8-F3FB-62983A6DADF8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73A243-7DC6-36D6-8804-B4A366C0FEE2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25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E4D1D0-539A-CC2C-EE4F-E70FAF86B6CC}"/>
              </a:ext>
            </a:extLst>
          </p:cNvPr>
          <p:cNvSpPr/>
          <p:nvPr/>
        </p:nvSpPr>
        <p:spPr>
          <a:xfrm>
            <a:off x="662809" y="1036669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" y="1"/>
          <a:ext cx="9516141" cy="8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20"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23.06.27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근태관리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휴가항목설정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휴가항목설정하기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B09CF3C-8E6B-5C6B-B3E3-7BC6D052C0B5}"/>
              </a:ext>
            </a:extLst>
          </p:cNvPr>
          <p:cNvCxnSpPr>
            <a:cxnSpLocks/>
          </p:cNvCxnSpPr>
          <p:nvPr/>
        </p:nvCxnSpPr>
        <p:spPr>
          <a:xfrm>
            <a:off x="136985" y="145734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래픽 104" descr="햄버거 메뉴 아이콘 단색으로 채워진">
            <a:extLst>
              <a:ext uri="{FF2B5EF4-FFF2-40B4-BE49-F238E27FC236}">
                <a16:creationId xmlns:a16="http://schemas.microsoft.com/office/drawing/2014/main" id="{584D6999-B1EC-ED04-F6C8-0DA356C91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298" y="1112835"/>
            <a:ext cx="328285" cy="321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5F4049A-7ECE-C82A-EC2C-C0DC883A8397}"/>
              </a:ext>
            </a:extLst>
          </p:cNvPr>
          <p:cNvSpPr txBox="1"/>
          <p:nvPr/>
        </p:nvSpPr>
        <p:spPr>
          <a:xfrm>
            <a:off x="1563518" y="1141352"/>
            <a:ext cx="10430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 dirty="0">
                <a:solidFill>
                  <a:schemeClr val="bg1">
                    <a:lumMod val="50000"/>
                  </a:schemeClr>
                </a:solidFill>
              </a:rPr>
              <a:t>근태관리</a:t>
            </a:r>
          </a:p>
        </p:txBody>
      </p:sp>
      <p:pic>
        <p:nvPicPr>
          <p:cNvPr id="113" name="그래픽 112" descr="종 단색으로 채워진">
            <a:extLst>
              <a:ext uri="{FF2B5EF4-FFF2-40B4-BE49-F238E27FC236}">
                <a16:creationId xmlns:a16="http://schemas.microsoft.com/office/drawing/2014/main" id="{9A4C4968-A36D-0F17-9210-0123A2E70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079" y="1144150"/>
            <a:ext cx="250352" cy="245304"/>
          </a:xfrm>
          <a:prstGeom prst="rect">
            <a:avLst/>
          </a:prstGeom>
        </p:spPr>
      </p:pic>
      <p:pic>
        <p:nvPicPr>
          <p:cNvPr id="115" name="그래픽 114" descr="채팅 단색으로 채워진">
            <a:extLst>
              <a:ext uri="{FF2B5EF4-FFF2-40B4-BE49-F238E27FC236}">
                <a16:creationId xmlns:a16="http://schemas.microsoft.com/office/drawing/2014/main" id="{F806CD9E-757B-977B-1CB7-AF0927CDB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68477" y="1130536"/>
            <a:ext cx="313521" cy="307200"/>
          </a:xfrm>
          <a:prstGeom prst="rect">
            <a:avLst/>
          </a:prstGeom>
        </p:spPr>
      </p:pic>
      <p:pic>
        <p:nvPicPr>
          <p:cNvPr id="117" name="그래픽 116" descr="돋보기 단색으로 채워진">
            <a:extLst>
              <a:ext uri="{FF2B5EF4-FFF2-40B4-BE49-F238E27FC236}">
                <a16:creationId xmlns:a16="http://schemas.microsoft.com/office/drawing/2014/main" id="{578E4666-5F50-7B77-110A-6110F9FCB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515" y="1141834"/>
            <a:ext cx="250352" cy="245304"/>
          </a:xfrm>
          <a:prstGeom prst="rect">
            <a:avLst/>
          </a:prstGeom>
        </p:spPr>
      </p:pic>
      <p:grpSp>
        <p:nvGrpSpPr>
          <p:cNvPr id="5" name="그룹 150">
            <a:extLst>
              <a:ext uri="{FF2B5EF4-FFF2-40B4-BE49-F238E27FC236}">
                <a16:creationId xmlns:a16="http://schemas.microsoft.com/office/drawing/2014/main" id="{FFD12880-C263-9FB3-AC1F-5D3109F666B8}"/>
              </a:ext>
            </a:extLst>
          </p:cNvPr>
          <p:cNvGrpSpPr/>
          <p:nvPr/>
        </p:nvGrpSpPr>
        <p:grpSpPr>
          <a:xfrm>
            <a:off x="8991604" y="1148857"/>
            <a:ext cx="250167" cy="240796"/>
            <a:chOff x="5920521" y="1056375"/>
            <a:chExt cx="245123" cy="240796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2BD30D7-30FF-0E26-410B-79A45C8C9413}"/>
                </a:ext>
              </a:extLst>
            </p:cNvPr>
            <p:cNvSpPr/>
            <p:nvPr/>
          </p:nvSpPr>
          <p:spPr>
            <a:xfrm>
              <a:off x="6050556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73B84FD-22EB-3781-6B15-2FF7AB078545}"/>
                </a:ext>
              </a:extLst>
            </p:cNvPr>
            <p:cNvSpPr/>
            <p:nvPr/>
          </p:nvSpPr>
          <p:spPr>
            <a:xfrm>
              <a:off x="5920521" y="1056375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7A1C37-78EE-6A33-5370-4F9F085DAEFB}"/>
                </a:ext>
              </a:extLst>
            </p:cNvPr>
            <p:cNvSpPr/>
            <p:nvPr/>
          </p:nvSpPr>
          <p:spPr>
            <a:xfrm>
              <a:off x="5921488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83F945DC-38B0-8B93-CAD8-4DA37CEEBD55}"/>
                </a:ext>
              </a:extLst>
            </p:cNvPr>
            <p:cNvSpPr/>
            <p:nvPr/>
          </p:nvSpPr>
          <p:spPr>
            <a:xfrm>
              <a:off x="6050556" y="1182083"/>
              <a:ext cx="115088" cy="1150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-4005246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753004-7A6C-CABA-9286-81CF8C239CB1}"/>
              </a:ext>
            </a:extLst>
          </p:cNvPr>
          <p:cNvCxnSpPr/>
          <p:nvPr/>
        </p:nvCxnSpPr>
        <p:spPr>
          <a:xfrm>
            <a:off x="-3907735" y="2528215"/>
            <a:ext cx="1100861" cy="0"/>
          </a:xfrm>
          <a:prstGeom prst="straightConnector1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25">
            <a:extLst>
              <a:ext uri="{FF2B5EF4-FFF2-40B4-BE49-F238E27FC236}">
                <a16:creationId xmlns:a16="http://schemas.microsoft.com/office/drawing/2014/main" id="{49912A1D-DB75-09C9-0EE7-E44B124301E8}"/>
              </a:ext>
            </a:extLst>
          </p:cNvPr>
          <p:cNvGrpSpPr/>
          <p:nvPr/>
        </p:nvGrpSpPr>
        <p:grpSpPr>
          <a:xfrm>
            <a:off x="-4396956" y="2727567"/>
            <a:ext cx="1897843" cy="648072"/>
            <a:chOff x="1490493" y="1976563"/>
            <a:chExt cx="1897842" cy="648072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40EA2931-B7F9-2F14-DCCA-3CC514373BF2}"/>
                </a:ext>
              </a:extLst>
            </p:cNvPr>
            <p:cNvSpPr/>
            <p:nvPr/>
          </p:nvSpPr>
          <p:spPr>
            <a:xfrm>
              <a:off x="1490493" y="1976563"/>
              <a:ext cx="1897842" cy="64807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940769-07C3-7BF7-AEB6-895DFA616A9A}"/>
                </a:ext>
              </a:extLst>
            </p:cNvPr>
            <p:cNvSpPr txBox="1"/>
            <p:nvPr/>
          </p:nvSpPr>
          <p:spPr>
            <a:xfrm>
              <a:off x="1619672" y="2003658"/>
              <a:ext cx="166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/>
                <a:t>여기 있는 것들 활용</a:t>
              </a:r>
            </a:p>
          </p:txBody>
        </p:sp>
      </p:grp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9035FED-4F0B-6D34-1904-D2B4E54C36BE}"/>
              </a:ext>
            </a:extLst>
          </p:cNvPr>
          <p:cNvSpPr/>
          <p:nvPr/>
        </p:nvSpPr>
        <p:spPr>
          <a:xfrm>
            <a:off x="-2369936" y="2730099"/>
            <a:ext cx="1681819" cy="511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5BFE81C-2510-4809-23AA-C9905FD44362}"/>
              </a:ext>
            </a:extLst>
          </p:cNvPr>
          <p:cNvCxnSpPr/>
          <p:nvPr/>
        </p:nvCxnSpPr>
        <p:spPr>
          <a:xfrm>
            <a:off x="-2342822" y="2503668"/>
            <a:ext cx="110086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-3585191" y="352210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-4397793" y="352210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7B5BB50-2078-F750-3AE8-54832AF372B4}"/>
              </a:ext>
            </a:extLst>
          </p:cNvPr>
          <p:cNvSpPr/>
          <p:nvPr/>
        </p:nvSpPr>
        <p:spPr>
          <a:xfrm>
            <a:off x="-3999109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F3C7B0D-14D2-4647-5635-2E6DB4BBE6BF}"/>
              </a:ext>
            </a:extLst>
          </p:cNvPr>
          <p:cNvSpPr/>
          <p:nvPr/>
        </p:nvSpPr>
        <p:spPr>
          <a:xfrm>
            <a:off x="-3579054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6</a:t>
            </a:r>
            <a:endParaRPr kumimoji="1" lang="ko-KR" altLang="en-US" sz="28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6DFFEF-3300-2358-755E-F390BFDFF10E}"/>
              </a:ext>
            </a:extLst>
          </p:cNvPr>
          <p:cNvSpPr/>
          <p:nvPr/>
        </p:nvSpPr>
        <p:spPr>
          <a:xfrm>
            <a:off x="-4391657" y="387804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4</a:t>
            </a:r>
            <a:endParaRPr kumimoji="1"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DD4EA53-E51E-2B1B-0F59-C59C6EE0FB14}"/>
              </a:ext>
            </a:extLst>
          </p:cNvPr>
          <p:cNvSpPr/>
          <p:nvPr/>
        </p:nvSpPr>
        <p:spPr>
          <a:xfrm>
            <a:off x="-4011383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BB8889E-E272-1AE2-1265-919F07273DEF}"/>
              </a:ext>
            </a:extLst>
          </p:cNvPr>
          <p:cNvSpPr/>
          <p:nvPr/>
        </p:nvSpPr>
        <p:spPr>
          <a:xfrm>
            <a:off x="-3591329" y="422171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9</a:t>
            </a:r>
            <a:endParaRPr kumimoji="1"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B2E8644-DF22-1F49-2E6D-2DFD8D6DC816}"/>
              </a:ext>
            </a:extLst>
          </p:cNvPr>
          <p:cNvSpPr/>
          <p:nvPr/>
        </p:nvSpPr>
        <p:spPr>
          <a:xfrm>
            <a:off x="-4403930" y="422171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7</a:t>
            </a:r>
            <a:endParaRPr kumimoji="1" lang="ko-KR" altLang="en-US" sz="2800"/>
          </a:p>
        </p:txBody>
      </p:sp>
      <p:grpSp>
        <p:nvGrpSpPr>
          <p:cNvPr id="7" name="그룹 55">
            <a:extLst>
              <a:ext uri="{FF2B5EF4-FFF2-40B4-BE49-F238E27FC236}">
                <a16:creationId xmlns:a16="http://schemas.microsoft.com/office/drawing/2014/main" id="{C26AD4DA-14A9-8435-1977-471D46B2ADA8}"/>
              </a:ext>
            </a:extLst>
          </p:cNvPr>
          <p:cNvGrpSpPr/>
          <p:nvPr/>
        </p:nvGrpSpPr>
        <p:grpSpPr>
          <a:xfrm>
            <a:off x="-4453624" y="4608348"/>
            <a:ext cx="354891" cy="292926"/>
            <a:chOff x="1433826" y="3857332"/>
            <a:chExt cx="354890" cy="29292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269DB9C-E7CE-27F4-23C1-A639EB605493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0DFB72-C7F1-E53E-E96C-DF6428D3ACD4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1" name="그래픽 71" descr="보내다 단색으로 채워진">
            <a:extLst>
              <a:ext uri="{FF2B5EF4-FFF2-40B4-BE49-F238E27FC236}">
                <a16:creationId xmlns:a16="http://schemas.microsoft.com/office/drawing/2014/main" id="{227368EC-3506-7524-5B1E-5D7761F176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118494" y="4753880"/>
            <a:ext cx="234336" cy="226143"/>
          </a:xfrm>
          <a:prstGeom prst="rect">
            <a:avLst/>
          </a:prstGeom>
        </p:spPr>
      </p:pic>
      <p:pic>
        <p:nvPicPr>
          <p:cNvPr id="77" name="그래픽 77" descr="종이 클립 단색으로 채워진">
            <a:extLst>
              <a:ext uri="{FF2B5EF4-FFF2-40B4-BE49-F238E27FC236}">
                <a16:creationId xmlns:a16="http://schemas.microsoft.com/office/drawing/2014/main" id="{9D24CFE3-F0A1-2E75-BF27-6144C70C2E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60000">
            <a:off x="-1451258" y="4283087"/>
            <a:ext cx="217951" cy="22614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-1344273" y="4278911"/>
            <a:ext cx="1160497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개인주소록</a:t>
            </a:r>
            <a:r>
              <a:rPr lang="en-US" altLang="ko-KR" sz="1050" dirty="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dirty="0" err="1">
                <a:solidFill>
                  <a:srgbClr val="3F3F3F"/>
                </a:solidFill>
                <a:ea typeface="맑은 고딕"/>
              </a:rPr>
              <a:t>등록</a:t>
            </a:r>
            <a:endParaRPr lang="en-US" altLang="ko-KR" sz="1050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" name="모서리가 둥근 직사각형 43">
            <a:extLst>
              <a:ext uri="{FF2B5EF4-FFF2-40B4-BE49-F238E27FC236}">
                <a16:creationId xmlns:a16="http://schemas.microsoft.com/office/drawing/2014/main" id="{835BB971-EBA4-AF5C-2515-B83882C12489}"/>
              </a:ext>
            </a:extLst>
          </p:cNvPr>
          <p:cNvSpPr/>
          <p:nvPr/>
        </p:nvSpPr>
        <p:spPr>
          <a:xfrm>
            <a:off x="-4389879" y="5038338"/>
            <a:ext cx="1173820" cy="1158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8AE076-62F1-4A5F-D981-7E62AB0CA4AC}"/>
              </a:ext>
            </a:extLst>
          </p:cNvPr>
          <p:cNvGraphicFramePr>
            <a:graphicFrameLocks noGrp="1"/>
          </p:cNvGraphicFramePr>
          <p:nvPr/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추가한다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삭제한다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변경된 사항을 저장한다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2350AA-C54C-9643-2E80-E8CB4A53B6E7}"/>
              </a:ext>
            </a:extLst>
          </p:cNvPr>
          <p:cNvSpPr txBox="1"/>
          <p:nvPr/>
        </p:nvSpPr>
        <p:spPr>
          <a:xfrm>
            <a:off x="1601674" y="1681184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solidFill>
                  <a:srgbClr val="3F3F3F"/>
                </a:solidFill>
                <a:ea typeface="맑은 고딕"/>
              </a:rPr>
              <a:t>휴가항목</a:t>
            </a:r>
            <a:endParaRPr lang="en-US" altLang="ko-KR" dirty="0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64" name="표 67">
            <a:extLst>
              <a:ext uri="{FF2B5EF4-FFF2-40B4-BE49-F238E27FC236}">
                <a16:creationId xmlns:a16="http://schemas.microsoft.com/office/drawing/2014/main" id="{94484B03-B8EB-0B6A-4D1A-D08191989C4B}"/>
              </a:ext>
            </a:extLst>
          </p:cNvPr>
          <p:cNvGraphicFramePr>
            <a:graphicFrameLocks noGrp="1"/>
          </p:cNvGraphicFramePr>
          <p:nvPr/>
        </p:nvGraphicFramePr>
        <p:xfrm>
          <a:off x="1649871" y="2905252"/>
          <a:ext cx="7389355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70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84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27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6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휴가구분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차감일수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소요시간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휴가설명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종일휴가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하루 단위로 사용한 휴가입니다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7362824" y="2439410"/>
            <a:ext cx="800101" cy="38825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삭제</a:t>
            </a:r>
          </a:p>
        </p:txBody>
      </p:sp>
      <p:sp>
        <p:nvSpPr>
          <p:cNvPr id="69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8248649" y="2439410"/>
            <a:ext cx="800101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ea typeface="맑은 고딕"/>
              </a:rPr>
              <a:t>저장</a:t>
            </a:r>
          </a:p>
        </p:txBody>
      </p:sp>
      <p:sp>
        <p:nvSpPr>
          <p:cNvPr id="70" name="사각형: 둥근 모서리 73">
            <a:extLst>
              <a:ext uri="{FF2B5EF4-FFF2-40B4-BE49-F238E27FC236}">
                <a16:creationId xmlns:a16="http://schemas.microsoft.com/office/drawing/2014/main" id="{E144F56A-8741-2475-CAC5-DA907133C2D6}"/>
              </a:ext>
            </a:extLst>
          </p:cNvPr>
          <p:cNvSpPr/>
          <p:nvPr/>
        </p:nvSpPr>
        <p:spPr>
          <a:xfrm>
            <a:off x="6486524" y="2439410"/>
            <a:ext cx="800101" cy="38825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추가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D61303E-B25F-E4D3-59A9-3481718A6719}"/>
              </a:ext>
            </a:extLst>
          </p:cNvPr>
          <p:cNvSpPr/>
          <p:nvPr/>
        </p:nvSpPr>
        <p:spPr>
          <a:xfrm>
            <a:off x="6365457" y="228385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2CFFA14-AC27-87F9-E4EA-A56868BF5691}"/>
              </a:ext>
            </a:extLst>
          </p:cNvPr>
          <p:cNvSpPr/>
          <p:nvPr/>
        </p:nvSpPr>
        <p:spPr>
          <a:xfrm>
            <a:off x="7234254" y="225527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76C8DD0-07EA-2269-A2BB-9E781BAB5AA1}"/>
              </a:ext>
            </a:extLst>
          </p:cNvPr>
          <p:cNvSpPr/>
          <p:nvPr/>
        </p:nvSpPr>
        <p:spPr>
          <a:xfrm>
            <a:off x="8130559" y="2255278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92DBEB-E79F-BB0F-9AAB-3C7822FD0E99}"/>
              </a:ext>
            </a:extLst>
          </p:cNvPr>
          <p:cNvGrpSpPr/>
          <p:nvPr/>
        </p:nvGrpSpPr>
        <p:grpSpPr>
          <a:xfrm>
            <a:off x="132707" y="1035383"/>
            <a:ext cx="1125591" cy="5554317"/>
            <a:chOff x="128569" y="1043024"/>
            <a:chExt cx="1125591" cy="55543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12E535-6491-411B-D149-96D7D32E698E}"/>
                </a:ext>
              </a:extLst>
            </p:cNvPr>
            <p:cNvSpPr/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2" name="직선 연결선[R] 18">
              <a:extLst>
                <a:ext uri="{FF2B5EF4-FFF2-40B4-BE49-F238E27FC236}">
                  <a16:creationId xmlns:a16="http://schemas.microsoft.com/office/drawing/2014/main" id="{0D8A3DF4-2550-2915-ECB1-9090DF980549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921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21">
              <a:extLst>
                <a:ext uri="{FF2B5EF4-FFF2-40B4-BE49-F238E27FC236}">
                  <a16:creationId xmlns:a16="http://schemas.microsoft.com/office/drawing/2014/main" id="{E5FE270E-CF9C-E6A1-7D56-6D610B2C26BF}"/>
                </a:ext>
              </a:extLst>
            </p:cNvPr>
            <p:cNvSpPr/>
            <p:nvPr/>
          </p:nvSpPr>
          <p:spPr>
            <a:xfrm>
              <a:off x="209895" y="154356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712BBB-05A6-11FE-7CDE-799698C44111}"/>
                </a:ext>
              </a:extLst>
            </p:cNvPr>
            <p:cNvSpPr txBox="1"/>
            <p:nvPr/>
          </p:nvSpPr>
          <p:spPr>
            <a:xfrm>
              <a:off x="420796" y="153424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42AB332-7FC9-6647-64FA-13E62B2056C4}"/>
                </a:ext>
              </a:extLst>
            </p:cNvPr>
            <p:cNvGrpSpPr/>
            <p:nvPr/>
          </p:nvGrpSpPr>
          <p:grpSpPr>
            <a:xfrm>
              <a:off x="270532" y="1938852"/>
              <a:ext cx="863753" cy="2761642"/>
              <a:chOff x="242550" y="1931208"/>
              <a:chExt cx="863753" cy="27616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1367A-7E67-1B07-977C-E0ADE64471F7}"/>
                  </a:ext>
                </a:extLst>
              </p:cNvPr>
              <p:cNvSpPr txBox="1"/>
              <p:nvPr/>
            </p:nvSpPr>
            <p:spPr>
              <a:xfrm>
                <a:off x="242550" y="1931208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1A2CD2-3087-6CF4-4C53-0613CA8E3467}"/>
                  </a:ext>
                </a:extLst>
              </p:cNvPr>
              <p:cNvSpPr txBox="1"/>
              <p:nvPr/>
            </p:nvSpPr>
            <p:spPr>
              <a:xfrm>
                <a:off x="242551" y="2286157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801D68-3822-4A7E-3361-4ABEB0D72B7F}"/>
                  </a:ext>
                </a:extLst>
              </p:cNvPr>
              <p:cNvSpPr txBox="1"/>
              <p:nvPr/>
            </p:nvSpPr>
            <p:spPr>
              <a:xfrm>
                <a:off x="242550" y="3351004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EC5E58-7E5D-EFF0-4D43-D2917A001295}"/>
                  </a:ext>
                </a:extLst>
              </p:cNvPr>
              <p:cNvSpPr txBox="1"/>
              <p:nvPr/>
            </p:nvSpPr>
            <p:spPr>
              <a:xfrm>
                <a:off x="242550" y="4060902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901108-091B-1F1D-645E-018E0AC0D8CF}"/>
                  </a:ext>
                </a:extLst>
              </p:cNvPr>
              <p:cNvSpPr txBox="1"/>
              <p:nvPr/>
            </p:nvSpPr>
            <p:spPr>
              <a:xfrm>
                <a:off x="242550" y="3705953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D6D261-117D-6573-4ECA-68EF147E6029}"/>
                  </a:ext>
                </a:extLst>
              </p:cNvPr>
              <p:cNvSpPr txBox="1"/>
              <p:nvPr/>
            </p:nvSpPr>
            <p:spPr>
              <a:xfrm>
                <a:off x="242550" y="2641106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481607-1DF3-CDEA-AB5D-3335B58A8BC9}"/>
                  </a:ext>
                </a:extLst>
              </p:cNvPr>
              <p:cNvSpPr txBox="1"/>
              <p:nvPr/>
            </p:nvSpPr>
            <p:spPr>
              <a:xfrm>
                <a:off x="267662" y="441585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7E4337-841D-F4D3-48C2-B9FC858C7E98}"/>
                  </a:ext>
                </a:extLst>
              </p:cNvPr>
              <p:cNvSpPr txBox="1"/>
              <p:nvPr/>
            </p:nvSpPr>
            <p:spPr>
              <a:xfrm>
                <a:off x="242550" y="299605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8" name="그림 27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B3DD982-9E49-D2AC-738D-AFF93D778F3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4" y="1145373"/>
            <a:ext cx="1011711" cy="248812"/>
          </a:xfrm>
          <a:prstGeom prst="rect">
            <a:avLst/>
          </a:prstGeom>
        </p:spPr>
      </p:pic>
      <p:cxnSp>
        <p:nvCxnSpPr>
          <p:cNvPr id="29" name="직선 연결선[R] 18">
            <a:extLst>
              <a:ext uri="{FF2B5EF4-FFF2-40B4-BE49-F238E27FC236}">
                <a16:creationId xmlns:a16="http://schemas.microsoft.com/office/drawing/2014/main" id="{CA501EEA-6D23-53EF-5C0F-52170B87BC10}"/>
              </a:ext>
            </a:extLst>
          </p:cNvPr>
          <p:cNvCxnSpPr>
            <a:cxnSpLocks/>
          </p:cNvCxnSpPr>
          <p:nvPr/>
        </p:nvCxnSpPr>
        <p:spPr>
          <a:xfrm>
            <a:off x="132155" y="1477132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92">
            <a:extLst>
              <a:ext uri="{FF2B5EF4-FFF2-40B4-BE49-F238E27FC236}">
                <a16:creationId xmlns:a16="http://schemas.microsoft.com/office/drawing/2014/main" id="{9DBD3330-F541-D3CE-6ED1-59CC299DA003}"/>
              </a:ext>
            </a:extLst>
          </p:cNvPr>
          <p:cNvSpPr/>
          <p:nvPr/>
        </p:nvSpPr>
        <p:spPr>
          <a:xfrm>
            <a:off x="149394" y="3001784"/>
            <a:ext cx="1093224" cy="239143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Malgun Gothic"/>
                <a:ea typeface="맑은 고딕"/>
              </a:rPr>
              <a:t>캘린더  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892FE1-8D5E-6A41-BB60-DB5231B7C4D9}"/>
              </a:ext>
            </a:extLst>
          </p:cNvPr>
          <p:cNvSpPr txBox="1"/>
          <p:nvPr/>
        </p:nvSpPr>
        <p:spPr>
          <a:xfrm>
            <a:off x="296960" y="4711502"/>
            <a:ext cx="79203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채팅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6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061821"/>
              </p:ext>
            </p:extLst>
          </p:nvPr>
        </p:nvGraphicFramePr>
        <p:xfrm>
          <a:off x="2" y="-10628"/>
          <a:ext cx="9516141" cy="8367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8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화상채팅</a:t>
                      </a:r>
                      <a:endParaRPr lang="ko-K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230620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신국현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화상채팅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화생채팅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E65FCB6-0D85-68EF-5743-9CA50C4ECDA5}"/>
              </a:ext>
            </a:extLst>
          </p:cNvPr>
          <p:cNvSpPr/>
          <p:nvPr/>
        </p:nvSpPr>
        <p:spPr>
          <a:xfrm>
            <a:off x="136987" y="1035192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E62CE2BD-9C98-8603-85E4-0B2E0747D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03109"/>
              </p:ext>
            </p:extLst>
          </p:nvPr>
        </p:nvGraphicFramePr>
        <p:xfrm>
          <a:off x="9497444" y="0"/>
          <a:ext cx="2694553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9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상대방의 모습이 보여진다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모습이 보여진다</a:t>
                      </a:r>
                      <a:r>
                        <a:rPr lang="en-US" altLang="ko-KR" sz="8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소리 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on/off </a:t>
                      </a: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</a:t>
                      </a:r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화면 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on/oof </a:t>
                      </a: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</a:t>
                      </a:r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상대방의 채팅을 보여준다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채팅을 보여준다</a:t>
                      </a:r>
                      <a:r>
                        <a:rPr lang="en-US" altLang="ko-KR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입력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5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1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5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아이디를 입력 후 방에 들어 온 후의 화상 채팅</a:t>
                      </a:r>
                      <a:endParaRPr lang="en-US" altLang="ko-KR" sz="8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C7E71E2-1A3D-57BF-44BB-B9816BCF2CC7}"/>
              </a:ext>
            </a:extLst>
          </p:cNvPr>
          <p:cNvSpPr/>
          <p:nvPr/>
        </p:nvSpPr>
        <p:spPr>
          <a:xfrm rot="5400000">
            <a:off x="1430941" y="150879"/>
            <a:ext cx="4526118" cy="7090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79DAEE-1938-D76A-0F9D-FA1FE3980F4F}"/>
              </a:ext>
            </a:extLst>
          </p:cNvPr>
          <p:cNvSpPr/>
          <p:nvPr/>
        </p:nvSpPr>
        <p:spPr>
          <a:xfrm>
            <a:off x="124974" y="5934419"/>
            <a:ext cx="7098613" cy="6540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EBC303-C73B-801D-453C-D83C864B0E29}"/>
              </a:ext>
            </a:extLst>
          </p:cNvPr>
          <p:cNvSpPr/>
          <p:nvPr/>
        </p:nvSpPr>
        <p:spPr>
          <a:xfrm>
            <a:off x="149000" y="1053798"/>
            <a:ext cx="9240101" cy="4035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0" name="그림 69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7BB570E2-391D-D571-5CDD-F21BA0FC18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3" y="1124740"/>
            <a:ext cx="969099" cy="26741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1B688F6-65BA-981C-BB1F-124E6009F609}"/>
              </a:ext>
            </a:extLst>
          </p:cNvPr>
          <p:cNvSpPr/>
          <p:nvPr/>
        </p:nvSpPr>
        <p:spPr>
          <a:xfrm>
            <a:off x="243552" y="6037412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[R] 14">
            <a:extLst>
              <a:ext uri="{FF2B5EF4-FFF2-40B4-BE49-F238E27FC236}">
                <a16:creationId xmlns:a16="http://schemas.microsoft.com/office/drawing/2014/main" id="{E1F2AD6E-848B-C878-4B78-0CAD63F67DFA}"/>
              </a:ext>
            </a:extLst>
          </p:cNvPr>
          <p:cNvCxnSpPr>
            <a:cxnSpLocks/>
          </p:cNvCxnSpPr>
          <p:nvPr/>
        </p:nvCxnSpPr>
        <p:spPr>
          <a:xfrm>
            <a:off x="136985" y="1442100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14">
            <a:extLst>
              <a:ext uri="{FF2B5EF4-FFF2-40B4-BE49-F238E27FC236}">
                <a16:creationId xmlns:a16="http://schemas.microsoft.com/office/drawing/2014/main" id="{2870A434-7F97-9E4B-4BC8-89C2C1047A9E}"/>
              </a:ext>
            </a:extLst>
          </p:cNvPr>
          <p:cNvCxnSpPr>
            <a:cxnSpLocks/>
          </p:cNvCxnSpPr>
          <p:nvPr/>
        </p:nvCxnSpPr>
        <p:spPr>
          <a:xfrm flipV="1">
            <a:off x="7228985" y="1461892"/>
            <a:ext cx="4617" cy="51278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FE3D6C3-AACD-E172-EFFA-7AF5023CE7C7}"/>
              </a:ext>
            </a:extLst>
          </p:cNvPr>
          <p:cNvSpPr/>
          <p:nvPr/>
        </p:nvSpPr>
        <p:spPr>
          <a:xfrm>
            <a:off x="1523508" y="6037412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[R] 14">
            <a:extLst>
              <a:ext uri="{FF2B5EF4-FFF2-40B4-BE49-F238E27FC236}">
                <a16:creationId xmlns:a16="http://schemas.microsoft.com/office/drawing/2014/main" id="{0335A1E2-01E5-A93E-1E5D-2E6837653A30}"/>
              </a:ext>
            </a:extLst>
          </p:cNvPr>
          <p:cNvCxnSpPr>
            <a:cxnSpLocks/>
          </p:cNvCxnSpPr>
          <p:nvPr/>
        </p:nvCxnSpPr>
        <p:spPr>
          <a:xfrm flipV="1">
            <a:off x="7239000" y="5933067"/>
            <a:ext cx="2138088" cy="13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FE1AE44-0654-1BFA-CF6A-2EE932FF88D7}"/>
              </a:ext>
            </a:extLst>
          </p:cNvPr>
          <p:cNvSpPr/>
          <p:nvPr/>
        </p:nvSpPr>
        <p:spPr>
          <a:xfrm>
            <a:off x="7341944" y="1520411"/>
            <a:ext cx="392669" cy="313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D36B7D5-7C9D-CCDF-EBE3-5445C390BB42}"/>
              </a:ext>
            </a:extLst>
          </p:cNvPr>
          <p:cNvSpPr/>
          <p:nvPr/>
        </p:nvSpPr>
        <p:spPr>
          <a:xfrm>
            <a:off x="8893407" y="2408475"/>
            <a:ext cx="392669" cy="3209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1C1F166-CB92-BCD9-DDC4-F3568D62E8B9}"/>
              </a:ext>
            </a:extLst>
          </p:cNvPr>
          <p:cNvSpPr/>
          <p:nvPr/>
        </p:nvSpPr>
        <p:spPr>
          <a:xfrm>
            <a:off x="7734613" y="1862418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E326791-A42A-7E8A-B188-BB76CEC394C1}"/>
              </a:ext>
            </a:extLst>
          </p:cNvPr>
          <p:cNvSpPr/>
          <p:nvPr/>
        </p:nvSpPr>
        <p:spPr>
          <a:xfrm>
            <a:off x="7558510" y="2745804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A2BB1C4-0341-0949-DF4E-8D481F9A8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7" y="1430967"/>
            <a:ext cx="7035806" cy="45070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72B0176-20DA-CE73-D823-1484508B7189}"/>
              </a:ext>
            </a:extLst>
          </p:cNvPr>
          <p:cNvSpPr txBox="1"/>
          <p:nvPr/>
        </p:nvSpPr>
        <p:spPr>
          <a:xfrm>
            <a:off x="62178" y="6073671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a typeface="맑은 고딕"/>
              </a:rPr>
              <a:t>소리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44AD88-A8D6-8A82-A2E7-E2D1BEB8EBD8}"/>
              </a:ext>
            </a:extLst>
          </p:cNvPr>
          <p:cNvSpPr txBox="1"/>
          <p:nvPr/>
        </p:nvSpPr>
        <p:spPr>
          <a:xfrm>
            <a:off x="1342134" y="6088256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a typeface="맑은 고딕"/>
              </a:rPr>
              <a:t>화면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EF378-A32F-AAB2-56D1-F0F31D4AF5A5}"/>
              </a:ext>
            </a:extLst>
          </p:cNvPr>
          <p:cNvSpPr txBox="1"/>
          <p:nvPr/>
        </p:nvSpPr>
        <p:spPr>
          <a:xfrm>
            <a:off x="6785074" y="1508479"/>
            <a:ext cx="15064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상대</a:t>
            </a: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88A68-6834-D472-C1E5-9A49445BC478}"/>
              </a:ext>
            </a:extLst>
          </p:cNvPr>
          <p:cNvSpPr txBox="1"/>
          <p:nvPr/>
        </p:nvSpPr>
        <p:spPr>
          <a:xfrm>
            <a:off x="8320814" y="2382731"/>
            <a:ext cx="15064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a typeface="맑은 고딕"/>
              </a:rPr>
              <a:t>나</a:t>
            </a:r>
            <a:endParaRPr lang="en-US" altLang="ko-KR" sz="1600" b="1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FA3A86D-3490-FE10-28F0-BEEF514BADC5}"/>
              </a:ext>
            </a:extLst>
          </p:cNvPr>
          <p:cNvSpPr/>
          <p:nvPr/>
        </p:nvSpPr>
        <p:spPr>
          <a:xfrm>
            <a:off x="6909475" y="15385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5</a:t>
            </a:r>
            <a:endParaRPr kumimoji="1" lang="ko-KR" altLang="en-US" sz="2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C8EAE8-B9F6-3BC2-3C83-3800EA22D661}"/>
              </a:ext>
            </a:extLst>
          </p:cNvPr>
          <p:cNvSpPr/>
          <p:nvPr/>
        </p:nvSpPr>
        <p:spPr>
          <a:xfrm>
            <a:off x="6875882" y="275230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 dirty="0"/>
              <a:t>6</a:t>
            </a:r>
            <a:endParaRPr kumimoji="1" lang="ko-KR" altLang="en-US" sz="28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38E0F0-1838-373C-E602-45984BB9AF57}"/>
              </a:ext>
            </a:extLst>
          </p:cNvPr>
          <p:cNvSpPr/>
          <p:nvPr/>
        </p:nvSpPr>
        <p:spPr>
          <a:xfrm>
            <a:off x="-1089278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8</a:t>
            </a:r>
            <a:endParaRPr kumimoji="1"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7DC022-DF9F-5B43-F447-8229A7CE512F}"/>
              </a:ext>
            </a:extLst>
          </p:cNvPr>
          <p:cNvSpPr/>
          <p:nvPr/>
        </p:nvSpPr>
        <p:spPr>
          <a:xfrm>
            <a:off x="-669224" y="1753851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9</a:t>
            </a:r>
            <a:endParaRPr kumimoji="1" lang="ko-KR" altLang="en-US" sz="2800" b="1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7398F9-9D52-E17F-3742-80B3252C7BD5}"/>
              </a:ext>
            </a:extLst>
          </p:cNvPr>
          <p:cNvSpPr/>
          <p:nvPr/>
        </p:nvSpPr>
        <p:spPr>
          <a:xfrm>
            <a:off x="6972181" y="594412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7</a:t>
            </a:r>
            <a:endParaRPr kumimoji="1" lang="ko-KR" altLang="en-US" sz="2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11BB13-22F6-DB0C-2716-72185CE6EABF}"/>
              </a:ext>
            </a:extLst>
          </p:cNvPr>
          <p:cNvGrpSpPr/>
          <p:nvPr/>
        </p:nvGrpSpPr>
        <p:grpSpPr>
          <a:xfrm>
            <a:off x="-1531519" y="2140487"/>
            <a:ext cx="354891" cy="292926"/>
            <a:chOff x="1433826" y="3857332"/>
            <a:chExt cx="354890" cy="29292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3CD7AEE-8C59-7B21-8734-24818754EA10}"/>
                </a:ext>
              </a:extLst>
            </p:cNvPr>
            <p:cNvSpPr/>
            <p:nvPr/>
          </p:nvSpPr>
          <p:spPr>
            <a:xfrm>
              <a:off x="1471243" y="3857332"/>
              <a:ext cx="292925" cy="29292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62936-E8F0-6B14-5C78-94853AAD37FE}"/>
                </a:ext>
              </a:extLst>
            </p:cNvPr>
            <p:cNvSpPr txBox="1"/>
            <p:nvPr/>
          </p:nvSpPr>
          <p:spPr>
            <a:xfrm>
              <a:off x="1433826" y="3862453"/>
              <a:ext cx="35489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10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0B3E228-A3B6-5D56-457C-97E97531489A}"/>
              </a:ext>
            </a:extLst>
          </p:cNvPr>
          <p:cNvSpPr/>
          <p:nvPr/>
        </p:nvSpPr>
        <p:spPr>
          <a:xfrm>
            <a:off x="248938" y="5598446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sz="28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0E6BC1-27F0-87E9-7426-E636E86C5E84}"/>
              </a:ext>
            </a:extLst>
          </p:cNvPr>
          <p:cNvSpPr/>
          <p:nvPr/>
        </p:nvSpPr>
        <p:spPr>
          <a:xfrm>
            <a:off x="1478524" y="558941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pic>
        <p:nvPicPr>
          <p:cNvPr id="16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901A5FF-2CEF-CD09-B6AC-020BF8530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066" y="4862384"/>
            <a:ext cx="2232250" cy="1064809"/>
          </a:xfrm>
          <a:prstGeom prst="rect">
            <a:avLst/>
          </a:prstGeom>
        </p:spPr>
      </p:pic>
      <p:sp>
        <p:nvSpPr>
          <p:cNvPr id="17" name="타원 15">
            <a:extLst>
              <a:ext uri="{FF2B5EF4-FFF2-40B4-BE49-F238E27FC236}">
                <a16:creationId xmlns:a16="http://schemas.microsoft.com/office/drawing/2014/main" id="{5DD1AF76-CB5E-D416-AB03-B203D6C5D825}"/>
              </a:ext>
            </a:extLst>
          </p:cNvPr>
          <p:cNvSpPr/>
          <p:nvPr/>
        </p:nvSpPr>
        <p:spPr>
          <a:xfrm>
            <a:off x="370799" y="159212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sz="2800" dirty="0"/>
          </a:p>
        </p:txBody>
      </p:sp>
      <p:sp>
        <p:nvSpPr>
          <p:cNvPr id="18" name="타원 12">
            <a:extLst>
              <a:ext uri="{FF2B5EF4-FFF2-40B4-BE49-F238E27FC236}">
                <a16:creationId xmlns:a16="http://schemas.microsoft.com/office/drawing/2014/main" id="{12B829B9-5A30-670A-5D57-531839A9D261}"/>
              </a:ext>
            </a:extLst>
          </p:cNvPr>
          <p:cNvSpPr/>
          <p:nvPr/>
        </p:nvSpPr>
        <p:spPr>
          <a:xfrm>
            <a:off x="5085499" y="487545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88BE9-B012-EB07-EDA6-C0C951FC245D}"/>
              </a:ext>
            </a:extLst>
          </p:cNvPr>
          <p:cNvSpPr txBox="1"/>
          <p:nvPr/>
        </p:nvSpPr>
        <p:spPr>
          <a:xfrm>
            <a:off x="7640670" y="1851079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ea typeface="맑은 고딕"/>
              </a:rPr>
              <a:t>V</a:t>
            </a:r>
            <a:endParaRPr lang="en-US" altLang="ko-KR" sz="2000" b="1" dirty="0"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E02EC0-21F7-6041-E0EC-AB5D7A44A57A}"/>
              </a:ext>
            </a:extLst>
          </p:cNvPr>
          <p:cNvSpPr txBox="1"/>
          <p:nvPr/>
        </p:nvSpPr>
        <p:spPr>
          <a:xfrm>
            <a:off x="7472656" y="2741103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dirty="0">
                <a:ea typeface="맑은 고딕"/>
              </a:rPr>
              <a:t>hello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C7F8CB-D574-FE7E-2B23-3EB5952EA35A}"/>
              </a:ext>
            </a:extLst>
          </p:cNvPr>
          <p:cNvSpPr txBox="1"/>
          <p:nvPr/>
        </p:nvSpPr>
        <p:spPr>
          <a:xfrm>
            <a:off x="7266114" y="6110809"/>
            <a:ext cx="21240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b="1" dirty="0">
                <a:ea typeface="맑은 고딕"/>
              </a:rPr>
              <a:t>내용을 입력해주세요</a:t>
            </a:r>
            <a:endParaRPr lang="en-US" altLang="ko-KR" sz="14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943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10415</Words>
  <Application>Microsoft Office PowerPoint</Application>
  <PresentationFormat>와이드스크린</PresentationFormat>
  <Paragraphs>6228</Paragraphs>
  <Slides>87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굴림</vt:lpstr>
      <vt:lpstr>Malgun Gothic</vt:lpstr>
      <vt:lpstr>Malgun Gothic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신국현</cp:lastModifiedBy>
  <cp:revision>3</cp:revision>
  <dcterms:created xsi:type="dcterms:W3CDTF">2016-02-22T11:51:01Z</dcterms:created>
  <dcterms:modified xsi:type="dcterms:W3CDTF">2023-07-04T09:23:46Z</dcterms:modified>
</cp:coreProperties>
</file>